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37"/>
  </p:notesMasterIdLst>
  <p:handoutMasterIdLst>
    <p:handoutMasterId r:id="rId38"/>
  </p:handoutMasterIdLst>
  <p:sldIdLst>
    <p:sldId id="256" r:id="rId8"/>
    <p:sldId id="336" r:id="rId9"/>
    <p:sldId id="356" r:id="rId10"/>
    <p:sldId id="258" r:id="rId11"/>
    <p:sldId id="339" r:id="rId12"/>
    <p:sldId id="354" r:id="rId13"/>
    <p:sldId id="340" r:id="rId14"/>
    <p:sldId id="355" r:id="rId15"/>
    <p:sldId id="359" r:id="rId16"/>
    <p:sldId id="341" r:id="rId17"/>
    <p:sldId id="362" r:id="rId18"/>
    <p:sldId id="353" r:id="rId19"/>
    <p:sldId id="335" r:id="rId20"/>
    <p:sldId id="338" r:id="rId21"/>
    <p:sldId id="344" r:id="rId22"/>
    <p:sldId id="337" r:id="rId23"/>
    <p:sldId id="357" r:id="rId24"/>
    <p:sldId id="342" r:id="rId25"/>
    <p:sldId id="358" r:id="rId26"/>
    <p:sldId id="346" r:id="rId27"/>
    <p:sldId id="345" r:id="rId28"/>
    <p:sldId id="347" r:id="rId29"/>
    <p:sldId id="352" r:id="rId30"/>
    <p:sldId id="348" r:id="rId31"/>
    <p:sldId id="349" r:id="rId32"/>
    <p:sldId id="350" r:id="rId33"/>
    <p:sldId id="361" r:id="rId34"/>
    <p:sldId id="351" r:id="rId35"/>
    <p:sldId id="324" r:id="rId36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2"/>
    <p:restoredTop sz="92133"/>
  </p:normalViewPr>
  <p:slideViewPr>
    <p:cSldViewPr snapToGrid="0" snapToObjects="1" showGuides="1">
      <p:cViewPr varScale="1">
        <p:scale>
          <a:sx n="140" d="100"/>
          <a:sy n="140" d="100"/>
        </p:scale>
        <p:origin x="768" y="184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Relationship Id="rId43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werkblad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Blad1!$A$2:$A$10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</c:numCache>
            </c:numRef>
          </c:cat>
          <c:val>
            <c:numRef>
              <c:f>Blad1!$B$2:$B$10</c:f>
              <c:numCache>
                <c:formatCode>#,##0.0000000000</c:formatCode>
                <c:ptCount val="9"/>
                <c:pt idx="0">
                  <c:v>10.1851851852</c:v>
                </c:pt>
                <c:pt idx="1">
                  <c:v>7.40740740741</c:v>
                </c:pt>
                <c:pt idx="2">
                  <c:v>8.33333333333</c:v>
                </c:pt>
                <c:pt idx="3">
                  <c:v>9.25925925926</c:v>
                </c:pt>
                <c:pt idx="4">
                  <c:v>9.25925925926</c:v>
                </c:pt>
                <c:pt idx="5">
                  <c:v>11.1111111111</c:v>
                </c:pt>
                <c:pt idx="6">
                  <c:v>11.1111111111</c:v>
                </c:pt>
                <c:pt idx="7">
                  <c:v>10.1851851852</c:v>
                </c:pt>
                <c:pt idx="8">
                  <c:v>9.72222222222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47486336"/>
        <c:axId val="1947488656"/>
      </c:barChart>
      <c:catAx>
        <c:axId val="194748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947488656"/>
        <c:crosses val="autoZero"/>
        <c:auto val="1"/>
        <c:lblAlgn val="ctr"/>
        <c:lblOffset val="100"/>
        <c:noMultiLvlLbl val="0"/>
      </c:catAx>
      <c:valAx>
        <c:axId val="194748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194748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9801-2A11-4AF3-9AB7-CA3A79F17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AC775265-E55A-4080-90BE-66240C794569}">
      <dgm:prSet phldrT="[Tekst]"/>
      <dgm:spPr/>
      <dgm:t>
        <a:bodyPr/>
        <a:lstStyle/>
        <a:p>
          <a:r>
            <a:rPr lang="nl-NL" dirty="0"/>
            <a:t>X-NUCLEO-IKS01A2</a:t>
          </a:r>
        </a:p>
      </dgm:t>
    </dgm:pt>
    <dgm:pt modelId="{9C232BAE-CFA6-43CF-9BE1-E492C288A52B}" type="parTrans" cxnId="{42A60BD7-9A92-4802-95D7-1A513911DCFC}">
      <dgm:prSet/>
      <dgm:spPr/>
      <dgm:t>
        <a:bodyPr/>
        <a:lstStyle/>
        <a:p>
          <a:endParaRPr lang="nl-NL"/>
        </a:p>
      </dgm:t>
    </dgm:pt>
    <dgm:pt modelId="{59738199-88E4-45AB-89F9-4391C6733BB5}" type="sibTrans" cxnId="{42A60BD7-9A92-4802-95D7-1A513911DCFC}">
      <dgm:prSet/>
      <dgm:spPr/>
      <dgm:t>
        <a:bodyPr/>
        <a:lstStyle/>
        <a:p>
          <a:endParaRPr lang="nl-NL"/>
        </a:p>
      </dgm:t>
    </dgm:pt>
    <dgm:pt modelId="{A56B0050-3C57-4EA0-AD1B-26A2600E7218}">
      <dgm:prSet phldrT="[Tekst]"/>
      <dgm:spPr/>
      <dgm:t>
        <a:bodyPr/>
        <a:lstStyle/>
        <a:p>
          <a:r>
            <a:rPr lang="nl-NL" dirty="0"/>
            <a:t>Barometer</a:t>
          </a:r>
        </a:p>
      </dgm:t>
    </dgm:pt>
    <dgm:pt modelId="{681D7318-F0DA-4398-9E26-70B327CBBC18}" type="parTrans" cxnId="{4D95F9FF-FE12-49E4-A02F-A9867DA94D6D}">
      <dgm:prSet/>
      <dgm:spPr/>
      <dgm:t>
        <a:bodyPr/>
        <a:lstStyle/>
        <a:p>
          <a:endParaRPr lang="nl-NL"/>
        </a:p>
      </dgm:t>
    </dgm:pt>
    <dgm:pt modelId="{67310DB7-736C-4F9F-BB90-DF13ED349093}" type="sibTrans" cxnId="{4D95F9FF-FE12-49E4-A02F-A9867DA94D6D}">
      <dgm:prSet/>
      <dgm:spPr/>
      <dgm:t>
        <a:bodyPr/>
        <a:lstStyle/>
        <a:p>
          <a:endParaRPr lang="nl-NL"/>
        </a:p>
      </dgm:t>
    </dgm:pt>
    <dgm:pt modelId="{6DCEFBA8-9AF0-4287-BAA6-2A330D0E72A0}">
      <dgm:prSet phldrT="[Tekst]"/>
      <dgm:spPr/>
      <dgm:t>
        <a:bodyPr/>
        <a:lstStyle/>
        <a:p>
          <a:r>
            <a:rPr lang="nl-NL" dirty="0" err="1"/>
            <a:t>Temperature</a:t>
          </a:r>
          <a:r>
            <a:rPr lang="nl-NL" dirty="0"/>
            <a:t> sensor</a:t>
          </a:r>
        </a:p>
      </dgm:t>
    </dgm:pt>
    <dgm:pt modelId="{589BB826-3094-4E05-BCA4-FC00C7473B4E}" type="parTrans" cxnId="{7B63B6C1-8A57-4669-98FC-5B9A869D015A}">
      <dgm:prSet/>
      <dgm:spPr/>
      <dgm:t>
        <a:bodyPr/>
        <a:lstStyle/>
        <a:p>
          <a:endParaRPr lang="nl-NL"/>
        </a:p>
      </dgm:t>
    </dgm:pt>
    <dgm:pt modelId="{D262B4C8-35B2-47EA-825C-002E6421A8C2}" type="sibTrans" cxnId="{7B63B6C1-8A57-4669-98FC-5B9A869D015A}">
      <dgm:prSet/>
      <dgm:spPr/>
      <dgm:t>
        <a:bodyPr/>
        <a:lstStyle/>
        <a:p>
          <a:endParaRPr lang="nl-NL"/>
        </a:p>
      </dgm:t>
    </dgm:pt>
    <dgm:pt modelId="{08E94A3C-E3F9-4DCB-80F2-BF0F1D355837}">
      <dgm:prSet phldrT="[Tekst]"/>
      <dgm:spPr/>
      <dgm:t>
        <a:bodyPr/>
        <a:lstStyle/>
        <a:p>
          <a:r>
            <a:rPr lang="nl-NL" dirty="0" err="1"/>
            <a:t>Accelerometer</a:t>
          </a:r>
          <a:endParaRPr lang="nl-NL" dirty="0"/>
        </a:p>
      </dgm:t>
    </dgm:pt>
    <dgm:pt modelId="{F24C2DAE-E3B4-409D-9C3A-D81FB1F6AA1B}" type="parTrans" cxnId="{E34760BF-3A18-4A19-A9AE-55CE282D7387}">
      <dgm:prSet/>
      <dgm:spPr/>
      <dgm:t>
        <a:bodyPr/>
        <a:lstStyle/>
        <a:p>
          <a:endParaRPr lang="nl-NL"/>
        </a:p>
      </dgm:t>
    </dgm:pt>
    <dgm:pt modelId="{BB9F1649-2AD9-4295-AC50-8E7CCC1B7038}" type="sibTrans" cxnId="{E34760BF-3A18-4A19-A9AE-55CE282D7387}">
      <dgm:prSet/>
      <dgm:spPr/>
      <dgm:t>
        <a:bodyPr/>
        <a:lstStyle/>
        <a:p>
          <a:endParaRPr lang="nl-NL"/>
        </a:p>
      </dgm:t>
    </dgm:pt>
    <dgm:pt modelId="{8E511E9B-D0EF-4D12-889B-52CC4A3FCE11}">
      <dgm:prSet/>
      <dgm:spPr/>
      <dgm:t>
        <a:bodyPr/>
        <a:lstStyle/>
        <a:p>
          <a:r>
            <a:rPr lang="nl-NL" dirty="0"/>
            <a:t>Magnetometer</a:t>
          </a:r>
        </a:p>
      </dgm:t>
    </dgm:pt>
    <dgm:pt modelId="{3B09A6CC-6417-4210-9BB0-85F6671246B1}" type="parTrans" cxnId="{098DD277-A1CF-4560-A96A-9257AE87A61B}">
      <dgm:prSet/>
      <dgm:spPr/>
      <dgm:t>
        <a:bodyPr/>
        <a:lstStyle/>
        <a:p>
          <a:endParaRPr lang="nl-NL"/>
        </a:p>
      </dgm:t>
    </dgm:pt>
    <dgm:pt modelId="{A2C32204-52F8-464A-8D04-78C04BA6F5F0}" type="sibTrans" cxnId="{098DD277-A1CF-4560-A96A-9257AE87A61B}">
      <dgm:prSet/>
      <dgm:spPr/>
      <dgm:t>
        <a:bodyPr/>
        <a:lstStyle/>
        <a:p>
          <a:endParaRPr lang="nl-NL"/>
        </a:p>
      </dgm:t>
    </dgm:pt>
    <dgm:pt modelId="{D84AAD4B-798C-40EB-81CE-69478293701E}" type="pres">
      <dgm:prSet presAssocID="{95BE9801-2A11-4AF3-9AB7-CA3A79F17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67C36AD-4D22-4DEF-A02E-3BDD716830D9}" type="pres">
      <dgm:prSet presAssocID="{AC775265-E55A-4080-90BE-66240C794569}" presName="hierRoot1" presStyleCnt="0">
        <dgm:presLayoutVars>
          <dgm:hierBranch val="init"/>
        </dgm:presLayoutVars>
      </dgm:prSet>
      <dgm:spPr/>
    </dgm:pt>
    <dgm:pt modelId="{3EBF8184-C1E8-4352-B18C-92BF2612CD25}" type="pres">
      <dgm:prSet presAssocID="{AC775265-E55A-4080-90BE-66240C794569}" presName="rootComposite1" presStyleCnt="0"/>
      <dgm:spPr/>
    </dgm:pt>
    <dgm:pt modelId="{5DFD746A-3CB5-4049-A053-3DAABFEF5E8F}" type="pres">
      <dgm:prSet presAssocID="{AC775265-E55A-4080-90BE-66240C794569}" presName="rootText1" presStyleLbl="node0" presStyleIdx="0" presStyleCnt="1" custScaleX="1200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BBB60E-1449-4570-B218-D65ACFD094B5}" type="pres">
      <dgm:prSet presAssocID="{AC775265-E55A-4080-90BE-66240C79456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4865F9B-73C8-4D22-91BF-F20348990712}" type="pres">
      <dgm:prSet presAssocID="{AC775265-E55A-4080-90BE-66240C794569}" presName="hierChild2" presStyleCnt="0"/>
      <dgm:spPr/>
    </dgm:pt>
    <dgm:pt modelId="{6C40A7A6-AA29-4FD7-801B-4F775F093D87}" type="pres">
      <dgm:prSet presAssocID="{681D7318-F0DA-4398-9E26-70B327CBBC18}" presName="Name37" presStyleLbl="parChTrans1D2" presStyleIdx="0" presStyleCnt="4"/>
      <dgm:spPr/>
      <dgm:t>
        <a:bodyPr/>
        <a:lstStyle/>
        <a:p>
          <a:endParaRPr lang="en-US"/>
        </a:p>
      </dgm:t>
    </dgm:pt>
    <dgm:pt modelId="{3608C175-D690-470D-BD93-CCDB2F4B8B4F}" type="pres">
      <dgm:prSet presAssocID="{A56B0050-3C57-4EA0-AD1B-26A2600E7218}" presName="hierRoot2" presStyleCnt="0">
        <dgm:presLayoutVars>
          <dgm:hierBranch val="init"/>
        </dgm:presLayoutVars>
      </dgm:prSet>
      <dgm:spPr/>
    </dgm:pt>
    <dgm:pt modelId="{6ABB0204-A949-4459-9A06-D443D3F52057}" type="pres">
      <dgm:prSet presAssocID="{A56B0050-3C57-4EA0-AD1B-26A2600E7218}" presName="rootComposite" presStyleCnt="0"/>
      <dgm:spPr/>
    </dgm:pt>
    <dgm:pt modelId="{1321BFF2-DF98-46A2-AE7B-CE50AC2880D3}" type="pres">
      <dgm:prSet presAssocID="{A56B0050-3C57-4EA0-AD1B-26A2600E721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0AECA2-B89E-4401-A30A-5C79DC3ED960}" type="pres">
      <dgm:prSet presAssocID="{A56B0050-3C57-4EA0-AD1B-26A2600E7218}" presName="rootConnector" presStyleLbl="node2" presStyleIdx="0" presStyleCnt="4"/>
      <dgm:spPr/>
      <dgm:t>
        <a:bodyPr/>
        <a:lstStyle/>
        <a:p>
          <a:endParaRPr lang="en-US"/>
        </a:p>
      </dgm:t>
    </dgm:pt>
    <dgm:pt modelId="{34E634A0-71D9-4103-97F7-554C4364C592}" type="pres">
      <dgm:prSet presAssocID="{A56B0050-3C57-4EA0-AD1B-26A2600E7218}" presName="hierChild4" presStyleCnt="0"/>
      <dgm:spPr/>
    </dgm:pt>
    <dgm:pt modelId="{2D8CDDB7-782D-43CC-B512-A586EAA9DD92}" type="pres">
      <dgm:prSet presAssocID="{A56B0050-3C57-4EA0-AD1B-26A2600E7218}" presName="hierChild5" presStyleCnt="0"/>
      <dgm:spPr/>
    </dgm:pt>
    <dgm:pt modelId="{D9D62335-C785-4F70-B8F2-67AE97F5F811}" type="pres">
      <dgm:prSet presAssocID="{589BB826-3094-4E05-BCA4-FC00C7473B4E}" presName="Name37" presStyleLbl="parChTrans1D2" presStyleIdx="1" presStyleCnt="4"/>
      <dgm:spPr/>
      <dgm:t>
        <a:bodyPr/>
        <a:lstStyle/>
        <a:p>
          <a:endParaRPr lang="en-US"/>
        </a:p>
      </dgm:t>
    </dgm:pt>
    <dgm:pt modelId="{656D7DF0-988F-452B-8864-8CBA41E20D42}" type="pres">
      <dgm:prSet presAssocID="{6DCEFBA8-9AF0-4287-BAA6-2A330D0E72A0}" presName="hierRoot2" presStyleCnt="0">
        <dgm:presLayoutVars>
          <dgm:hierBranch val="init"/>
        </dgm:presLayoutVars>
      </dgm:prSet>
      <dgm:spPr/>
    </dgm:pt>
    <dgm:pt modelId="{45782DEB-00DF-422E-B69E-FD60B6DBA95A}" type="pres">
      <dgm:prSet presAssocID="{6DCEFBA8-9AF0-4287-BAA6-2A330D0E72A0}" presName="rootComposite" presStyleCnt="0"/>
      <dgm:spPr/>
    </dgm:pt>
    <dgm:pt modelId="{D27DAFF7-73EF-465C-987A-E71CB5CF2C14}" type="pres">
      <dgm:prSet presAssocID="{6DCEFBA8-9AF0-4287-BAA6-2A330D0E72A0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C0DBC7-0CBC-491C-808A-016EA2A3C29B}" type="pres">
      <dgm:prSet presAssocID="{6DCEFBA8-9AF0-4287-BAA6-2A330D0E72A0}" presName="rootConnector" presStyleLbl="node2" presStyleIdx="1" presStyleCnt="4"/>
      <dgm:spPr/>
      <dgm:t>
        <a:bodyPr/>
        <a:lstStyle/>
        <a:p>
          <a:endParaRPr lang="en-US"/>
        </a:p>
      </dgm:t>
    </dgm:pt>
    <dgm:pt modelId="{564E9DED-7B38-49E0-9DC5-444C6916C941}" type="pres">
      <dgm:prSet presAssocID="{6DCEFBA8-9AF0-4287-BAA6-2A330D0E72A0}" presName="hierChild4" presStyleCnt="0"/>
      <dgm:spPr/>
    </dgm:pt>
    <dgm:pt modelId="{D84CF3AB-B790-4951-9970-929111591612}" type="pres">
      <dgm:prSet presAssocID="{6DCEFBA8-9AF0-4287-BAA6-2A330D0E72A0}" presName="hierChild5" presStyleCnt="0"/>
      <dgm:spPr/>
    </dgm:pt>
    <dgm:pt modelId="{A3ABFDB1-D4BD-463C-BDB5-771EB420DD25}" type="pres">
      <dgm:prSet presAssocID="{3B09A6CC-6417-4210-9BB0-85F6671246B1}" presName="Name37" presStyleLbl="parChTrans1D2" presStyleIdx="2" presStyleCnt="4"/>
      <dgm:spPr/>
      <dgm:t>
        <a:bodyPr/>
        <a:lstStyle/>
        <a:p>
          <a:endParaRPr lang="en-US"/>
        </a:p>
      </dgm:t>
    </dgm:pt>
    <dgm:pt modelId="{4E064A5C-31B6-4B72-9643-53A706713250}" type="pres">
      <dgm:prSet presAssocID="{8E511E9B-D0EF-4D12-889B-52CC4A3FCE11}" presName="hierRoot2" presStyleCnt="0">
        <dgm:presLayoutVars>
          <dgm:hierBranch val="init"/>
        </dgm:presLayoutVars>
      </dgm:prSet>
      <dgm:spPr/>
    </dgm:pt>
    <dgm:pt modelId="{BC71D307-A42E-4FFB-A254-46181D6562CE}" type="pres">
      <dgm:prSet presAssocID="{8E511E9B-D0EF-4D12-889B-52CC4A3FCE11}" presName="rootComposite" presStyleCnt="0"/>
      <dgm:spPr/>
    </dgm:pt>
    <dgm:pt modelId="{B30E9949-B6F0-486E-A069-7BC45BEB17B8}" type="pres">
      <dgm:prSet presAssocID="{8E511E9B-D0EF-4D12-889B-52CC4A3FCE1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58AAAE-E767-4DE7-BD1F-D06BC241BC0F}" type="pres">
      <dgm:prSet presAssocID="{8E511E9B-D0EF-4D12-889B-52CC4A3FCE11}" presName="rootConnector" presStyleLbl="node2" presStyleIdx="2" presStyleCnt="4"/>
      <dgm:spPr/>
      <dgm:t>
        <a:bodyPr/>
        <a:lstStyle/>
        <a:p>
          <a:endParaRPr lang="en-US"/>
        </a:p>
      </dgm:t>
    </dgm:pt>
    <dgm:pt modelId="{47E6967E-0E6E-4EB2-8A2F-605DCA68B6BC}" type="pres">
      <dgm:prSet presAssocID="{8E511E9B-D0EF-4D12-889B-52CC4A3FCE11}" presName="hierChild4" presStyleCnt="0"/>
      <dgm:spPr/>
    </dgm:pt>
    <dgm:pt modelId="{E78E14FC-87EC-4D23-B1F1-88B463E431DD}" type="pres">
      <dgm:prSet presAssocID="{8E511E9B-D0EF-4D12-889B-52CC4A3FCE11}" presName="hierChild5" presStyleCnt="0"/>
      <dgm:spPr/>
    </dgm:pt>
    <dgm:pt modelId="{594486B9-F863-4C3E-8DA2-155D16E2FB16}" type="pres">
      <dgm:prSet presAssocID="{F24C2DAE-E3B4-409D-9C3A-D81FB1F6AA1B}" presName="Name37" presStyleLbl="parChTrans1D2" presStyleIdx="3" presStyleCnt="4"/>
      <dgm:spPr/>
      <dgm:t>
        <a:bodyPr/>
        <a:lstStyle/>
        <a:p>
          <a:endParaRPr lang="en-US"/>
        </a:p>
      </dgm:t>
    </dgm:pt>
    <dgm:pt modelId="{1CCCFB68-E495-4B97-97AD-77DB3806794A}" type="pres">
      <dgm:prSet presAssocID="{08E94A3C-E3F9-4DCB-80F2-BF0F1D355837}" presName="hierRoot2" presStyleCnt="0">
        <dgm:presLayoutVars>
          <dgm:hierBranch val="init"/>
        </dgm:presLayoutVars>
      </dgm:prSet>
      <dgm:spPr/>
    </dgm:pt>
    <dgm:pt modelId="{9351826C-6FC5-43C3-91FC-E04014CABA66}" type="pres">
      <dgm:prSet presAssocID="{08E94A3C-E3F9-4DCB-80F2-BF0F1D355837}" presName="rootComposite" presStyleCnt="0"/>
      <dgm:spPr/>
    </dgm:pt>
    <dgm:pt modelId="{AD1F55A4-4FB0-4C19-965D-C03487505185}" type="pres">
      <dgm:prSet presAssocID="{08E94A3C-E3F9-4DCB-80F2-BF0F1D35583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5CB007-9CB9-4DD1-9C93-2BB304162C5C}" type="pres">
      <dgm:prSet presAssocID="{08E94A3C-E3F9-4DCB-80F2-BF0F1D355837}" presName="rootConnector" presStyleLbl="node2" presStyleIdx="3" presStyleCnt="4"/>
      <dgm:spPr/>
      <dgm:t>
        <a:bodyPr/>
        <a:lstStyle/>
        <a:p>
          <a:endParaRPr lang="en-US"/>
        </a:p>
      </dgm:t>
    </dgm:pt>
    <dgm:pt modelId="{FEE6299A-FA5B-407A-96F4-123E3D56701B}" type="pres">
      <dgm:prSet presAssocID="{08E94A3C-E3F9-4DCB-80F2-BF0F1D355837}" presName="hierChild4" presStyleCnt="0"/>
      <dgm:spPr/>
    </dgm:pt>
    <dgm:pt modelId="{B0500A97-4A12-4464-9191-3AE14C404D39}" type="pres">
      <dgm:prSet presAssocID="{08E94A3C-E3F9-4DCB-80F2-BF0F1D355837}" presName="hierChild5" presStyleCnt="0"/>
      <dgm:spPr/>
    </dgm:pt>
    <dgm:pt modelId="{7646A52B-689C-44B3-B8FB-C7C409BFBFDA}" type="pres">
      <dgm:prSet presAssocID="{AC775265-E55A-4080-90BE-66240C794569}" presName="hierChild3" presStyleCnt="0"/>
      <dgm:spPr/>
    </dgm:pt>
  </dgm:ptLst>
  <dgm:cxnLst>
    <dgm:cxn modelId="{C992A696-B60C-4C01-AD6D-DDC1AFEAD96B}" type="presOf" srcId="{08E94A3C-E3F9-4DCB-80F2-BF0F1D355837}" destId="{AD1F55A4-4FB0-4C19-965D-C03487505185}" srcOrd="0" destOrd="0" presId="urn:microsoft.com/office/officeart/2005/8/layout/orgChart1"/>
    <dgm:cxn modelId="{E15A4D80-CA79-462C-A8AD-B3C0BBCF59BB}" type="presOf" srcId="{08E94A3C-E3F9-4DCB-80F2-BF0F1D355837}" destId="{7C5CB007-9CB9-4DD1-9C93-2BB304162C5C}" srcOrd="1" destOrd="0" presId="urn:microsoft.com/office/officeart/2005/8/layout/orgChart1"/>
    <dgm:cxn modelId="{47BCBDBB-180B-4062-8F7C-A5A41B862528}" type="presOf" srcId="{6DCEFBA8-9AF0-4287-BAA6-2A330D0E72A0}" destId="{D6C0DBC7-0CBC-491C-808A-016EA2A3C29B}" srcOrd="1" destOrd="0" presId="urn:microsoft.com/office/officeart/2005/8/layout/orgChart1"/>
    <dgm:cxn modelId="{098DD277-A1CF-4560-A96A-9257AE87A61B}" srcId="{AC775265-E55A-4080-90BE-66240C794569}" destId="{8E511E9B-D0EF-4D12-889B-52CC4A3FCE11}" srcOrd="2" destOrd="0" parTransId="{3B09A6CC-6417-4210-9BB0-85F6671246B1}" sibTransId="{A2C32204-52F8-464A-8D04-78C04BA6F5F0}"/>
    <dgm:cxn modelId="{E34760BF-3A18-4A19-A9AE-55CE282D7387}" srcId="{AC775265-E55A-4080-90BE-66240C794569}" destId="{08E94A3C-E3F9-4DCB-80F2-BF0F1D355837}" srcOrd="3" destOrd="0" parTransId="{F24C2DAE-E3B4-409D-9C3A-D81FB1F6AA1B}" sibTransId="{BB9F1649-2AD9-4295-AC50-8E7CCC1B7038}"/>
    <dgm:cxn modelId="{D64E1026-7EF5-402D-8755-929EAB1744FA}" type="presOf" srcId="{6DCEFBA8-9AF0-4287-BAA6-2A330D0E72A0}" destId="{D27DAFF7-73EF-465C-987A-E71CB5CF2C14}" srcOrd="0" destOrd="0" presId="urn:microsoft.com/office/officeart/2005/8/layout/orgChart1"/>
    <dgm:cxn modelId="{F631359F-8386-449D-8E4D-6D9A1BC037F5}" type="presOf" srcId="{AC775265-E55A-4080-90BE-66240C794569}" destId="{E4BBB60E-1449-4570-B218-D65ACFD094B5}" srcOrd="1" destOrd="0" presId="urn:microsoft.com/office/officeart/2005/8/layout/orgChart1"/>
    <dgm:cxn modelId="{39FA3CCF-B83E-48D8-A330-C583AF39CAC2}" type="presOf" srcId="{3B09A6CC-6417-4210-9BB0-85F6671246B1}" destId="{A3ABFDB1-D4BD-463C-BDB5-771EB420DD25}" srcOrd="0" destOrd="0" presId="urn:microsoft.com/office/officeart/2005/8/layout/orgChart1"/>
    <dgm:cxn modelId="{A4A7A2E6-E7D2-427E-B988-CAD17E905D7C}" type="presOf" srcId="{8E511E9B-D0EF-4D12-889B-52CC4A3FCE11}" destId="{B30E9949-B6F0-486E-A069-7BC45BEB17B8}" srcOrd="0" destOrd="0" presId="urn:microsoft.com/office/officeart/2005/8/layout/orgChart1"/>
    <dgm:cxn modelId="{0EBEAF8B-AE02-47E1-918D-55CDA1312404}" type="presOf" srcId="{589BB826-3094-4E05-BCA4-FC00C7473B4E}" destId="{D9D62335-C785-4F70-B8F2-67AE97F5F811}" srcOrd="0" destOrd="0" presId="urn:microsoft.com/office/officeart/2005/8/layout/orgChart1"/>
    <dgm:cxn modelId="{2DA58E3C-B8FD-41A5-B2A6-8606AF6E5305}" type="presOf" srcId="{AC775265-E55A-4080-90BE-66240C794569}" destId="{5DFD746A-3CB5-4049-A053-3DAABFEF5E8F}" srcOrd="0" destOrd="0" presId="urn:microsoft.com/office/officeart/2005/8/layout/orgChart1"/>
    <dgm:cxn modelId="{4D95F9FF-FE12-49E4-A02F-A9867DA94D6D}" srcId="{AC775265-E55A-4080-90BE-66240C794569}" destId="{A56B0050-3C57-4EA0-AD1B-26A2600E7218}" srcOrd="0" destOrd="0" parTransId="{681D7318-F0DA-4398-9E26-70B327CBBC18}" sibTransId="{67310DB7-736C-4F9F-BB90-DF13ED349093}"/>
    <dgm:cxn modelId="{7B63B6C1-8A57-4669-98FC-5B9A869D015A}" srcId="{AC775265-E55A-4080-90BE-66240C794569}" destId="{6DCEFBA8-9AF0-4287-BAA6-2A330D0E72A0}" srcOrd="1" destOrd="0" parTransId="{589BB826-3094-4E05-BCA4-FC00C7473B4E}" sibTransId="{D262B4C8-35B2-47EA-825C-002E6421A8C2}"/>
    <dgm:cxn modelId="{BE5CADC2-95B4-40F4-9AFB-A5837DEBC428}" type="presOf" srcId="{F24C2DAE-E3B4-409D-9C3A-D81FB1F6AA1B}" destId="{594486B9-F863-4C3E-8DA2-155D16E2FB16}" srcOrd="0" destOrd="0" presId="urn:microsoft.com/office/officeart/2005/8/layout/orgChart1"/>
    <dgm:cxn modelId="{42A60BD7-9A92-4802-95D7-1A513911DCFC}" srcId="{95BE9801-2A11-4AF3-9AB7-CA3A79F1765F}" destId="{AC775265-E55A-4080-90BE-66240C794569}" srcOrd="0" destOrd="0" parTransId="{9C232BAE-CFA6-43CF-9BE1-E492C288A52B}" sibTransId="{59738199-88E4-45AB-89F9-4391C6733BB5}"/>
    <dgm:cxn modelId="{8340A6AD-3F14-4CAE-B329-19346E907130}" type="presOf" srcId="{A56B0050-3C57-4EA0-AD1B-26A2600E7218}" destId="{1321BFF2-DF98-46A2-AE7B-CE50AC2880D3}" srcOrd="0" destOrd="0" presId="urn:microsoft.com/office/officeart/2005/8/layout/orgChart1"/>
    <dgm:cxn modelId="{8C393DD5-A97A-43EB-80BD-A26778E5D05A}" type="presOf" srcId="{681D7318-F0DA-4398-9E26-70B327CBBC18}" destId="{6C40A7A6-AA29-4FD7-801B-4F775F093D87}" srcOrd="0" destOrd="0" presId="urn:microsoft.com/office/officeart/2005/8/layout/orgChart1"/>
    <dgm:cxn modelId="{2A700C6E-E21B-44BC-B04F-DA81B28B95C7}" type="presOf" srcId="{8E511E9B-D0EF-4D12-889B-52CC4A3FCE11}" destId="{CC58AAAE-E767-4DE7-BD1F-D06BC241BC0F}" srcOrd="1" destOrd="0" presId="urn:microsoft.com/office/officeart/2005/8/layout/orgChart1"/>
    <dgm:cxn modelId="{69D9F1D3-AD17-41D7-A84E-C3FB6516288F}" type="presOf" srcId="{A56B0050-3C57-4EA0-AD1B-26A2600E7218}" destId="{AB0AECA2-B89E-4401-A30A-5C79DC3ED960}" srcOrd="1" destOrd="0" presId="urn:microsoft.com/office/officeart/2005/8/layout/orgChart1"/>
    <dgm:cxn modelId="{C6EA8B98-B266-45BB-9D36-9170470B3835}" type="presOf" srcId="{95BE9801-2A11-4AF3-9AB7-CA3A79F1765F}" destId="{D84AAD4B-798C-40EB-81CE-69478293701E}" srcOrd="0" destOrd="0" presId="urn:microsoft.com/office/officeart/2005/8/layout/orgChart1"/>
    <dgm:cxn modelId="{5AA3213A-D5E6-420B-8BFE-D05FE3E1C94B}" type="presParOf" srcId="{D84AAD4B-798C-40EB-81CE-69478293701E}" destId="{267C36AD-4D22-4DEF-A02E-3BDD716830D9}" srcOrd="0" destOrd="0" presId="urn:microsoft.com/office/officeart/2005/8/layout/orgChart1"/>
    <dgm:cxn modelId="{942D1BAA-E395-4A7D-ADC1-773B8B3F03F1}" type="presParOf" srcId="{267C36AD-4D22-4DEF-A02E-3BDD716830D9}" destId="{3EBF8184-C1E8-4352-B18C-92BF2612CD25}" srcOrd="0" destOrd="0" presId="urn:microsoft.com/office/officeart/2005/8/layout/orgChart1"/>
    <dgm:cxn modelId="{817CBCD7-DED4-44F0-92DF-7AB461718158}" type="presParOf" srcId="{3EBF8184-C1E8-4352-B18C-92BF2612CD25}" destId="{5DFD746A-3CB5-4049-A053-3DAABFEF5E8F}" srcOrd="0" destOrd="0" presId="urn:microsoft.com/office/officeart/2005/8/layout/orgChart1"/>
    <dgm:cxn modelId="{75B03611-DC20-486C-9370-E06C3EE56643}" type="presParOf" srcId="{3EBF8184-C1E8-4352-B18C-92BF2612CD25}" destId="{E4BBB60E-1449-4570-B218-D65ACFD094B5}" srcOrd="1" destOrd="0" presId="urn:microsoft.com/office/officeart/2005/8/layout/orgChart1"/>
    <dgm:cxn modelId="{A2FD5732-D292-4603-9F1C-EAA1D28FC169}" type="presParOf" srcId="{267C36AD-4D22-4DEF-A02E-3BDD716830D9}" destId="{D4865F9B-73C8-4D22-91BF-F20348990712}" srcOrd="1" destOrd="0" presId="urn:microsoft.com/office/officeart/2005/8/layout/orgChart1"/>
    <dgm:cxn modelId="{CFAE494D-50CC-435A-BA39-760959987272}" type="presParOf" srcId="{D4865F9B-73C8-4D22-91BF-F20348990712}" destId="{6C40A7A6-AA29-4FD7-801B-4F775F093D87}" srcOrd="0" destOrd="0" presId="urn:microsoft.com/office/officeart/2005/8/layout/orgChart1"/>
    <dgm:cxn modelId="{69B70FEB-3BD6-45CD-8D73-0A7D65A3B812}" type="presParOf" srcId="{D4865F9B-73C8-4D22-91BF-F20348990712}" destId="{3608C175-D690-470D-BD93-CCDB2F4B8B4F}" srcOrd="1" destOrd="0" presId="urn:microsoft.com/office/officeart/2005/8/layout/orgChart1"/>
    <dgm:cxn modelId="{7EEDDEA2-CA42-4898-A736-E40256A53790}" type="presParOf" srcId="{3608C175-D690-470D-BD93-CCDB2F4B8B4F}" destId="{6ABB0204-A949-4459-9A06-D443D3F52057}" srcOrd="0" destOrd="0" presId="urn:microsoft.com/office/officeart/2005/8/layout/orgChart1"/>
    <dgm:cxn modelId="{0B6225DE-B16C-425E-B90D-EDE3F038FEFB}" type="presParOf" srcId="{6ABB0204-A949-4459-9A06-D443D3F52057}" destId="{1321BFF2-DF98-46A2-AE7B-CE50AC2880D3}" srcOrd="0" destOrd="0" presId="urn:microsoft.com/office/officeart/2005/8/layout/orgChart1"/>
    <dgm:cxn modelId="{242CA3F2-82DD-4AEA-8E06-40F54490DBB6}" type="presParOf" srcId="{6ABB0204-A949-4459-9A06-D443D3F52057}" destId="{AB0AECA2-B89E-4401-A30A-5C79DC3ED960}" srcOrd="1" destOrd="0" presId="urn:microsoft.com/office/officeart/2005/8/layout/orgChart1"/>
    <dgm:cxn modelId="{9AC6213F-1BAF-4DE7-85BC-996AE7723FF7}" type="presParOf" srcId="{3608C175-D690-470D-BD93-CCDB2F4B8B4F}" destId="{34E634A0-71D9-4103-97F7-554C4364C592}" srcOrd="1" destOrd="0" presId="urn:microsoft.com/office/officeart/2005/8/layout/orgChart1"/>
    <dgm:cxn modelId="{E978160B-2CD2-472B-B733-4785F0128047}" type="presParOf" srcId="{3608C175-D690-470D-BD93-CCDB2F4B8B4F}" destId="{2D8CDDB7-782D-43CC-B512-A586EAA9DD92}" srcOrd="2" destOrd="0" presId="urn:microsoft.com/office/officeart/2005/8/layout/orgChart1"/>
    <dgm:cxn modelId="{6737B533-35E1-4803-B081-D1FBEC3BCA22}" type="presParOf" srcId="{D4865F9B-73C8-4D22-91BF-F20348990712}" destId="{D9D62335-C785-4F70-B8F2-67AE97F5F811}" srcOrd="2" destOrd="0" presId="urn:microsoft.com/office/officeart/2005/8/layout/orgChart1"/>
    <dgm:cxn modelId="{4EFB273D-06C6-4278-919B-71EB0D6AF72C}" type="presParOf" srcId="{D4865F9B-73C8-4D22-91BF-F20348990712}" destId="{656D7DF0-988F-452B-8864-8CBA41E20D42}" srcOrd="3" destOrd="0" presId="urn:microsoft.com/office/officeart/2005/8/layout/orgChart1"/>
    <dgm:cxn modelId="{BE6F0632-8F08-4A58-AE1D-631570FB5DB4}" type="presParOf" srcId="{656D7DF0-988F-452B-8864-8CBA41E20D42}" destId="{45782DEB-00DF-422E-B69E-FD60B6DBA95A}" srcOrd="0" destOrd="0" presId="urn:microsoft.com/office/officeart/2005/8/layout/orgChart1"/>
    <dgm:cxn modelId="{9DD356C9-1E9F-4402-A4D7-6300327BE139}" type="presParOf" srcId="{45782DEB-00DF-422E-B69E-FD60B6DBA95A}" destId="{D27DAFF7-73EF-465C-987A-E71CB5CF2C14}" srcOrd="0" destOrd="0" presId="urn:microsoft.com/office/officeart/2005/8/layout/orgChart1"/>
    <dgm:cxn modelId="{033BD49D-0E18-4978-A453-243D02D4CED9}" type="presParOf" srcId="{45782DEB-00DF-422E-B69E-FD60B6DBA95A}" destId="{D6C0DBC7-0CBC-491C-808A-016EA2A3C29B}" srcOrd="1" destOrd="0" presId="urn:microsoft.com/office/officeart/2005/8/layout/orgChart1"/>
    <dgm:cxn modelId="{715A2A5E-A822-46CB-8DF2-E2A3924860CC}" type="presParOf" srcId="{656D7DF0-988F-452B-8864-8CBA41E20D42}" destId="{564E9DED-7B38-49E0-9DC5-444C6916C941}" srcOrd="1" destOrd="0" presId="urn:microsoft.com/office/officeart/2005/8/layout/orgChart1"/>
    <dgm:cxn modelId="{F9FAFBF0-9ACD-4892-B997-DF991A980212}" type="presParOf" srcId="{656D7DF0-988F-452B-8864-8CBA41E20D42}" destId="{D84CF3AB-B790-4951-9970-929111591612}" srcOrd="2" destOrd="0" presId="urn:microsoft.com/office/officeart/2005/8/layout/orgChart1"/>
    <dgm:cxn modelId="{5A68E145-77E3-4247-B9D7-3CBB4E44BFCC}" type="presParOf" srcId="{D4865F9B-73C8-4D22-91BF-F20348990712}" destId="{A3ABFDB1-D4BD-463C-BDB5-771EB420DD25}" srcOrd="4" destOrd="0" presId="urn:microsoft.com/office/officeart/2005/8/layout/orgChart1"/>
    <dgm:cxn modelId="{E54134B1-0AC1-4280-B9F8-C4DA70A2E7AD}" type="presParOf" srcId="{D4865F9B-73C8-4D22-91BF-F20348990712}" destId="{4E064A5C-31B6-4B72-9643-53A706713250}" srcOrd="5" destOrd="0" presId="urn:microsoft.com/office/officeart/2005/8/layout/orgChart1"/>
    <dgm:cxn modelId="{D385303D-4107-40B9-80CB-2032769AF3C3}" type="presParOf" srcId="{4E064A5C-31B6-4B72-9643-53A706713250}" destId="{BC71D307-A42E-4FFB-A254-46181D6562CE}" srcOrd="0" destOrd="0" presId="urn:microsoft.com/office/officeart/2005/8/layout/orgChart1"/>
    <dgm:cxn modelId="{0AA257F3-C39C-44EE-83B7-CD6182BD79B8}" type="presParOf" srcId="{BC71D307-A42E-4FFB-A254-46181D6562CE}" destId="{B30E9949-B6F0-486E-A069-7BC45BEB17B8}" srcOrd="0" destOrd="0" presId="urn:microsoft.com/office/officeart/2005/8/layout/orgChart1"/>
    <dgm:cxn modelId="{17281BEE-7F6D-4501-8F03-1C87FA2A142F}" type="presParOf" srcId="{BC71D307-A42E-4FFB-A254-46181D6562CE}" destId="{CC58AAAE-E767-4DE7-BD1F-D06BC241BC0F}" srcOrd="1" destOrd="0" presId="urn:microsoft.com/office/officeart/2005/8/layout/orgChart1"/>
    <dgm:cxn modelId="{B827DCC4-A3B9-4042-AB1D-5968315AD7EB}" type="presParOf" srcId="{4E064A5C-31B6-4B72-9643-53A706713250}" destId="{47E6967E-0E6E-4EB2-8A2F-605DCA68B6BC}" srcOrd="1" destOrd="0" presId="urn:microsoft.com/office/officeart/2005/8/layout/orgChart1"/>
    <dgm:cxn modelId="{4B4C34EB-BCAA-4E77-830B-9B127A120B63}" type="presParOf" srcId="{4E064A5C-31B6-4B72-9643-53A706713250}" destId="{E78E14FC-87EC-4D23-B1F1-88B463E431DD}" srcOrd="2" destOrd="0" presId="urn:microsoft.com/office/officeart/2005/8/layout/orgChart1"/>
    <dgm:cxn modelId="{671147A0-A2BC-40A0-9CC8-605B1E9E4A95}" type="presParOf" srcId="{D4865F9B-73C8-4D22-91BF-F20348990712}" destId="{594486B9-F863-4C3E-8DA2-155D16E2FB16}" srcOrd="6" destOrd="0" presId="urn:microsoft.com/office/officeart/2005/8/layout/orgChart1"/>
    <dgm:cxn modelId="{CABFE25F-CB1D-46DA-A1C9-0E6AB986731D}" type="presParOf" srcId="{D4865F9B-73C8-4D22-91BF-F20348990712}" destId="{1CCCFB68-E495-4B97-97AD-77DB3806794A}" srcOrd="7" destOrd="0" presId="urn:microsoft.com/office/officeart/2005/8/layout/orgChart1"/>
    <dgm:cxn modelId="{B906D8BA-4E07-49C8-A0DB-9295427F7AC3}" type="presParOf" srcId="{1CCCFB68-E495-4B97-97AD-77DB3806794A}" destId="{9351826C-6FC5-43C3-91FC-E04014CABA66}" srcOrd="0" destOrd="0" presId="urn:microsoft.com/office/officeart/2005/8/layout/orgChart1"/>
    <dgm:cxn modelId="{7584D184-0067-4DBB-A231-19416028CDA0}" type="presParOf" srcId="{9351826C-6FC5-43C3-91FC-E04014CABA66}" destId="{AD1F55A4-4FB0-4C19-965D-C03487505185}" srcOrd="0" destOrd="0" presId="urn:microsoft.com/office/officeart/2005/8/layout/orgChart1"/>
    <dgm:cxn modelId="{B27ECD4A-D7AD-466E-A337-E6904669A576}" type="presParOf" srcId="{9351826C-6FC5-43C3-91FC-E04014CABA66}" destId="{7C5CB007-9CB9-4DD1-9C93-2BB304162C5C}" srcOrd="1" destOrd="0" presId="urn:microsoft.com/office/officeart/2005/8/layout/orgChart1"/>
    <dgm:cxn modelId="{44242EB2-C28B-4E9C-92B2-2BF742A9A9E1}" type="presParOf" srcId="{1CCCFB68-E495-4B97-97AD-77DB3806794A}" destId="{FEE6299A-FA5B-407A-96F4-123E3D56701B}" srcOrd="1" destOrd="0" presId="urn:microsoft.com/office/officeart/2005/8/layout/orgChart1"/>
    <dgm:cxn modelId="{FF031088-D17D-4DB4-B3F9-DDB95353BB84}" type="presParOf" srcId="{1CCCFB68-E495-4B97-97AD-77DB3806794A}" destId="{B0500A97-4A12-4464-9191-3AE14C404D39}" srcOrd="2" destOrd="0" presId="urn:microsoft.com/office/officeart/2005/8/layout/orgChart1"/>
    <dgm:cxn modelId="{01F56E78-CF2D-4D75-A0A4-4944CACF3717}" type="presParOf" srcId="{267C36AD-4D22-4DEF-A02E-3BDD716830D9}" destId="{7646A52B-689C-44B3-B8FB-C7C409BFBFD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D6C6-3E2B-409D-803B-D5C29D80BC0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9C457205-4695-4AC7-9989-E98A87D310F5}">
      <dgm:prSet phldrT="[Tekst]"/>
      <dgm:spPr/>
      <dgm:t>
        <a:bodyPr/>
        <a:lstStyle/>
        <a:p>
          <a:r>
            <a:rPr lang="nl-NL" dirty="0"/>
            <a:t>Read registers	</a:t>
          </a:r>
        </a:p>
      </dgm:t>
    </dgm:pt>
    <dgm:pt modelId="{128E0351-79F1-4967-965E-85E866F20E33}" type="sibTrans" cxnId="{907FED1A-7C3A-42A3-9502-82F4416BC0C6}">
      <dgm:prSet/>
      <dgm:spPr/>
      <dgm:t>
        <a:bodyPr/>
        <a:lstStyle/>
        <a:p>
          <a:endParaRPr lang="nl-NL" dirty="0"/>
        </a:p>
      </dgm:t>
    </dgm:pt>
    <dgm:pt modelId="{6E111045-E821-43CB-AB39-928B520A8D10}" type="parTrans" cxnId="{907FED1A-7C3A-42A3-9502-82F4416BC0C6}">
      <dgm:prSet/>
      <dgm:spPr/>
      <dgm:t>
        <a:bodyPr/>
        <a:lstStyle/>
        <a:p>
          <a:endParaRPr lang="nl-NL"/>
        </a:p>
      </dgm:t>
    </dgm:pt>
    <dgm:pt modelId="{4EEEF089-1C21-4E0A-A50D-5C896A4B715D}">
      <dgm:prSet phldrT="[Tekst]"/>
      <dgm:spPr/>
      <dgm:t>
        <a:bodyPr/>
        <a:lstStyle/>
        <a:p>
          <a:r>
            <a:rPr lang="nl-NL" dirty="0" err="1"/>
            <a:t>Concatenate</a:t>
          </a:r>
          <a:r>
            <a:rPr lang="nl-NL" dirty="0"/>
            <a:t>	</a:t>
          </a:r>
        </a:p>
      </dgm:t>
    </dgm:pt>
    <dgm:pt modelId="{B158C078-379B-41F6-8FBE-7DBD8B7D4E62}" type="sibTrans" cxnId="{7558A02A-540D-4A76-A0E9-ADF960926D4C}">
      <dgm:prSet/>
      <dgm:spPr/>
      <dgm:t>
        <a:bodyPr/>
        <a:lstStyle/>
        <a:p>
          <a:endParaRPr lang="nl-NL"/>
        </a:p>
      </dgm:t>
    </dgm:pt>
    <dgm:pt modelId="{646F06EA-1B20-4603-BB85-BC69F12E4DDA}" type="parTrans" cxnId="{7558A02A-540D-4A76-A0E9-ADF960926D4C}">
      <dgm:prSet/>
      <dgm:spPr/>
      <dgm:t>
        <a:bodyPr/>
        <a:lstStyle/>
        <a:p>
          <a:endParaRPr lang="nl-NL"/>
        </a:p>
      </dgm:t>
    </dgm:pt>
    <dgm:pt modelId="{F713EE3F-2EED-4F9E-974C-4A60D5282458}">
      <dgm:prSet/>
      <dgm:spPr/>
      <dgm:t>
        <a:bodyPr/>
        <a:lstStyle/>
        <a:p>
          <a:r>
            <a:rPr lang="nl-NL" dirty="0" err="1"/>
            <a:t>Convert</a:t>
          </a:r>
          <a:r>
            <a:rPr lang="nl-NL" dirty="0"/>
            <a:t>	</a:t>
          </a:r>
        </a:p>
      </dgm:t>
    </dgm:pt>
    <dgm:pt modelId="{268D0668-5090-4BF9-9096-B70CD690E894}" type="sibTrans" cxnId="{04B40EE2-9005-4B81-A724-D6D0238C6EEE}">
      <dgm:prSet/>
      <dgm:spPr/>
      <dgm:t>
        <a:bodyPr/>
        <a:lstStyle/>
        <a:p>
          <a:endParaRPr lang="nl-NL"/>
        </a:p>
      </dgm:t>
    </dgm:pt>
    <dgm:pt modelId="{D31EF2ED-1E29-476B-9D95-80147389C123}" type="parTrans" cxnId="{04B40EE2-9005-4B81-A724-D6D0238C6EEE}">
      <dgm:prSet/>
      <dgm:spPr/>
      <dgm:t>
        <a:bodyPr/>
        <a:lstStyle/>
        <a:p>
          <a:endParaRPr lang="nl-NL"/>
        </a:p>
      </dgm:t>
    </dgm:pt>
    <dgm:pt modelId="{AE0DDDB7-EA5D-409A-B4D0-966B332F48CC}">
      <dgm:prSet phldrT="[Tekst]"/>
      <dgm:spPr/>
      <dgm:t>
        <a:bodyPr/>
        <a:lstStyle/>
        <a:p>
          <a:r>
            <a:rPr lang="nl-NL" dirty="0" err="1"/>
            <a:t>Scale</a:t>
          </a:r>
          <a:endParaRPr lang="nl-NL" dirty="0"/>
        </a:p>
      </dgm:t>
    </dgm:pt>
    <dgm:pt modelId="{4E2E697F-919E-4AAC-9069-F1C35CD85E90}" type="sibTrans" cxnId="{44383950-A275-4E54-BBE8-1D4BF1BD1B20}">
      <dgm:prSet/>
      <dgm:spPr/>
      <dgm:t>
        <a:bodyPr/>
        <a:lstStyle/>
        <a:p>
          <a:endParaRPr lang="nl-NL"/>
        </a:p>
      </dgm:t>
    </dgm:pt>
    <dgm:pt modelId="{74B9814D-DD55-4BF3-ADCE-5E6EFB0CB42A}" type="parTrans" cxnId="{44383950-A275-4E54-BBE8-1D4BF1BD1B20}">
      <dgm:prSet/>
      <dgm:spPr/>
      <dgm:t>
        <a:bodyPr/>
        <a:lstStyle/>
        <a:p>
          <a:endParaRPr lang="nl-NL"/>
        </a:p>
      </dgm:t>
    </dgm:pt>
    <dgm:pt modelId="{CD47FC76-7179-4182-8FEC-CFB32DE2EE3B}">
      <dgm:prSet/>
      <dgm:spPr/>
      <dgm:t>
        <a:bodyPr/>
        <a:lstStyle/>
        <a:p>
          <a:r>
            <a:rPr lang="nl-NL" dirty="0" err="1"/>
            <a:t>Usable</a:t>
          </a:r>
          <a:r>
            <a:rPr lang="nl-NL" dirty="0"/>
            <a:t> data</a:t>
          </a:r>
        </a:p>
      </dgm:t>
    </dgm:pt>
    <dgm:pt modelId="{098FF642-285F-49B1-9BCE-F977F02E1ED8}" type="parTrans" cxnId="{C8F0E7A2-7012-4854-9C14-8BE9F63A4658}">
      <dgm:prSet/>
      <dgm:spPr/>
      <dgm:t>
        <a:bodyPr/>
        <a:lstStyle/>
        <a:p>
          <a:endParaRPr lang="nl-NL"/>
        </a:p>
      </dgm:t>
    </dgm:pt>
    <dgm:pt modelId="{264B6090-E178-4D66-B7EF-007F38923B50}" type="sibTrans" cxnId="{C8F0E7A2-7012-4854-9C14-8BE9F63A4658}">
      <dgm:prSet/>
      <dgm:spPr/>
      <dgm:t>
        <a:bodyPr/>
        <a:lstStyle/>
        <a:p>
          <a:endParaRPr lang="nl-NL"/>
        </a:p>
      </dgm:t>
    </dgm:pt>
    <dgm:pt modelId="{E15A26D2-14D2-48ED-8B18-A2D7F84C964E}" type="pres">
      <dgm:prSet presAssocID="{F8CBD6C6-3E2B-409D-803B-D5C29D80BC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AF782C-7F41-4339-8897-68EFE173B443}" type="pres">
      <dgm:prSet presAssocID="{9C457205-4695-4AC7-9989-E98A87D310F5}" presName="node" presStyleLbl="node1" presStyleIdx="0" presStyleCnt="5" custLinFactX="58194" custLinFactY="-82021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51AD4-0025-473A-B4CA-BF9126F2EEDF}" type="pres">
      <dgm:prSet presAssocID="{128E0351-79F1-4967-965E-85E866F20E3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B413C7B4-9E3E-43FC-981D-0AB0ACE178A3}" type="pres">
      <dgm:prSet presAssocID="{128E0351-79F1-4967-965E-85E866F20E33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40324DF-9A6D-4015-AF4D-C377A18AC4BF}" type="pres">
      <dgm:prSet presAssocID="{4EEEF089-1C21-4E0A-A50D-5C896A4B715D}" presName="node" presStyleLbl="node1" presStyleIdx="1" presStyleCnt="5" custLinFactX="100000" custLinFactY="-82021" custLinFactNeighborX="12929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3B3AA-6464-4502-B6C5-D49207891553}" type="pres">
      <dgm:prSet presAssocID="{B158C078-379B-41F6-8FBE-7DBD8B7D4E6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EB69508-8A20-4CC7-AFC7-B2689029664C}" type="pres">
      <dgm:prSet presAssocID="{B158C078-379B-41F6-8FBE-7DBD8B7D4E6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ED36000-BDDA-4151-956A-3AFEB635755B}" type="pres">
      <dgm:prSet presAssocID="{F713EE3F-2EED-4F9E-974C-4A60D5282458}" presName="node" presStyleLbl="node1" presStyleIdx="2" presStyleCnt="5" custLinFactX="100000" custLinFactNeighborX="173604" custLinFactNeighborY="-986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A3E6B-4CA8-44D1-8B08-9F7D219F569C}" type="pres">
      <dgm:prSet presAssocID="{268D0668-5090-4BF9-9096-B70CD690E89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BB1D42B-5387-4F3C-8104-987D43A0B353}" type="pres">
      <dgm:prSet presAssocID="{268D0668-5090-4BF9-9096-B70CD690E89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2C9E3126-A284-4BA1-A70B-08B4758EF978}" type="pres">
      <dgm:prSet presAssocID="{AE0DDDB7-EA5D-409A-B4D0-966B332F48CC}" presName="node" presStyleLbl="node1" presStyleIdx="3" presStyleCnt="5" custLinFactX="-88189" custLinFactNeighborX="-100000" custLinFactNeighborY="-212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A6FA5-BF4A-4591-80F7-C3F55579F141}" type="pres">
      <dgm:prSet presAssocID="{4E2E697F-919E-4AAC-9069-F1C35CD85E90}" presName="sibTrans" presStyleLbl="sibTrans2D1" presStyleIdx="3" presStyleCnt="4"/>
      <dgm:spPr/>
      <dgm:t>
        <a:bodyPr/>
        <a:lstStyle/>
        <a:p>
          <a:endParaRPr lang="en-US"/>
        </a:p>
      </dgm:t>
    </dgm:pt>
    <dgm:pt modelId="{570401FC-D009-4158-B334-7A82CA56FD2E}" type="pres">
      <dgm:prSet presAssocID="{4E2E697F-919E-4AAC-9069-F1C35CD85E90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5996566-89C5-42CF-A6E6-F28871901245}" type="pres">
      <dgm:prSet presAssocID="{CD47FC76-7179-4182-8FEC-CFB32DE2EE3B}" presName="node" presStyleLbl="node1" presStyleIdx="4" presStyleCnt="5" custLinFactX="-301806" custLinFactNeighborX="-400000" custLinFactNeighborY="-220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B659CB-7CE8-48AE-B2BB-8662960EE3E9}" type="presOf" srcId="{AE0DDDB7-EA5D-409A-B4D0-966B332F48CC}" destId="{2C9E3126-A284-4BA1-A70B-08B4758EF978}" srcOrd="0" destOrd="0" presId="urn:microsoft.com/office/officeart/2005/8/layout/process1"/>
    <dgm:cxn modelId="{C8F0E7A2-7012-4854-9C14-8BE9F63A4658}" srcId="{F8CBD6C6-3E2B-409D-803B-D5C29D80BC06}" destId="{CD47FC76-7179-4182-8FEC-CFB32DE2EE3B}" srcOrd="4" destOrd="0" parTransId="{098FF642-285F-49B1-9BCE-F977F02E1ED8}" sibTransId="{264B6090-E178-4D66-B7EF-007F38923B50}"/>
    <dgm:cxn modelId="{161FA631-A0B2-41BB-82A9-53E2015B7F55}" type="presOf" srcId="{F713EE3F-2EED-4F9E-974C-4A60D5282458}" destId="{2ED36000-BDDA-4151-956A-3AFEB635755B}" srcOrd="0" destOrd="0" presId="urn:microsoft.com/office/officeart/2005/8/layout/process1"/>
    <dgm:cxn modelId="{F32AD595-5849-4B22-85AC-75B0B5C627AF}" type="presOf" srcId="{4EEEF089-1C21-4E0A-A50D-5C896A4B715D}" destId="{340324DF-9A6D-4015-AF4D-C377A18AC4BF}" srcOrd="0" destOrd="0" presId="urn:microsoft.com/office/officeart/2005/8/layout/process1"/>
    <dgm:cxn modelId="{DC954498-7CFE-4C12-9850-DF4CE40A131B}" type="presOf" srcId="{F8CBD6C6-3E2B-409D-803B-D5C29D80BC06}" destId="{E15A26D2-14D2-48ED-8B18-A2D7F84C964E}" srcOrd="0" destOrd="0" presId="urn:microsoft.com/office/officeart/2005/8/layout/process1"/>
    <dgm:cxn modelId="{F68ED4D0-E3FB-44F6-BDDA-F952537D283B}" type="presOf" srcId="{4E2E697F-919E-4AAC-9069-F1C35CD85E90}" destId="{570401FC-D009-4158-B334-7A82CA56FD2E}" srcOrd="1" destOrd="0" presId="urn:microsoft.com/office/officeart/2005/8/layout/process1"/>
    <dgm:cxn modelId="{EF898F50-7F9B-492E-91EE-6C3103BDC6AA}" type="presOf" srcId="{CD47FC76-7179-4182-8FEC-CFB32DE2EE3B}" destId="{B5996566-89C5-42CF-A6E6-F28871901245}" srcOrd="0" destOrd="0" presId="urn:microsoft.com/office/officeart/2005/8/layout/process1"/>
    <dgm:cxn modelId="{771504A9-6FFF-49E2-A1EC-B2CA43D93182}" type="presOf" srcId="{B158C078-379B-41F6-8FBE-7DBD8B7D4E62}" destId="{2333B3AA-6464-4502-B6C5-D49207891553}" srcOrd="0" destOrd="0" presId="urn:microsoft.com/office/officeart/2005/8/layout/process1"/>
    <dgm:cxn modelId="{76804B86-651D-4257-BEFB-BEF73987E282}" type="presOf" srcId="{128E0351-79F1-4967-965E-85E866F20E33}" destId="{43B51AD4-0025-473A-B4CA-BF9126F2EEDF}" srcOrd="0" destOrd="0" presId="urn:microsoft.com/office/officeart/2005/8/layout/process1"/>
    <dgm:cxn modelId="{6C7DB698-DB63-4C6E-BBFA-54FA86121B8D}" type="presOf" srcId="{128E0351-79F1-4967-965E-85E866F20E33}" destId="{B413C7B4-9E3E-43FC-981D-0AB0ACE178A3}" srcOrd="1" destOrd="0" presId="urn:microsoft.com/office/officeart/2005/8/layout/process1"/>
    <dgm:cxn modelId="{907FED1A-7C3A-42A3-9502-82F4416BC0C6}" srcId="{F8CBD6C6-3E2B-409D-803B-D5C29D80BC06}" destId="{9C457205-4695-4AC7-9989-E98A87D310F5}" srcOrd="0" destOrd="0" parTransId="{6E111045-E821-43CB-AB39-928B520A8D10}" sibTransId="{128E0351-79F1-4967-965E-85E866F20E33}"/>
    <dgm:cxn modelId="{04B40EE2-9005-4B81-A724-D6D0238C6EEE}" srcId="{F8CBD6C6-3E2B-409D-803B-D5C29D80BC06}" destId="{F713EE3F-2EED-4F9E-974C-4A60D5282458}" srcOrd="2" destOrd="0" parTransId="{D31EF2ED-1E29-476B-9D95-80147389C123}" sibTransId="{268D0668-5090-4BF9-9096-B70CD690E894}"/>
    <dgm:cxn modelId="{53B3FEE4-EC05-4862-BB91-EAD6C227C4B0}" type="presOf" srcId="{4E2E697F-919E-4AAC-9069-F1C35CD85E90}" destId="{88EA6FA5-BF4A-4591-80F7-C3F55579F141}" srcOrd="0" destOrd="0" presId="urn:microsoft.com/office/officeart/2005/8/layout/process1"/>
    <dgm:cxn modelId="{44383950-A275-4E54-BBE8-1D4BF1BD1B20}" srcId="{F8CBD6C6-3E2B-409D-803B-D5C29D80BC06}" destId="{AE0DDDB7-EA5D-409A-B4D0-966B332F48CC}" srcOrd="3" destOrd="0" parTransId="{74B9814D-DD55-4BF3-ADCE-5E6EFB0CB42A}" sibTransId="{4E2E697F-919E-4AAC-9069-F1C35CD85E90}"/>
    <dgm:cxn modelId="{D8CA8CCB-7CB6-4215-948F-075F17F90FCD}" type="presOf" srcId="{B158C078-379B-41F6-8FBE-7DBD8B7D4E62}" destId="{1EB69508-8A20-4CC7-AFC7-B2689029664C}" srcOrd="1" destOrd="0" presId="urn:microsoft.com/office/officeart/2005/8/layout/process1"/>
    <dgm:cxn modelId="{F62752FB-FD07-4588-B6FC-B2DD88FE42A6}" type="presOf" srcId="{9C457205-4695-4AC7-9989-E98A87D310F5}" destId="{40AF782C-7F41-4339-8897-68EFE173B443}" srcOrd="0" destOrd="0" presId="urn:microsoft.com/office/officeart/2005/8/layout/process1"/>
    <dgm:cxn modelId="{2C3078B5-74B2-44C3-9505-1787B134604B}" type="presOf" srcId="{268D0668-5090-4BF9-9096-B70CD690E894}" destId="{5BB1D42B-5387-4F3C-8104-987D43A0B353}" srcOrd="1" destOrd="0" presId="urn:microsoft.com/office/officeart/2005/8/layout/process1"/>
    <dgm:cxn modelId="{A237728C-9155-4ACE-873F-0A6FF0965110}" type="presOf" srcId="{268D0668-5090-4BF9-9096-B70CD690E894}" destId="{2AFA3E6B-4CA8-44D1-8B08-9F7D219F569C}" srcOrd="0" destOrd="0" presId="urn:microsoft.com/office/officeart/2005/8/layout/process1"/>
    <dgm:cxn modelId="{7558A02A-540D-4A76-A0E9-ADF960926D4C}" srcId="{F8CBD6C6-3E2B-409D-803B-D5C29D80BC06}" destId="{4EEEF089-1C21-4E0A-A50D-5C896A4B715D}" srcOrd="1" destOrd="0" parTransId="{646F06EA-1B20-4603-BB85-BC69F12E4DDA}" sibTransId="{B158C078-379B-41F6-8FBE-7DBD8B7D4E62}"/>
    <dgm:cxn modelId="{E2826188-CF7D-481F-9454-03BD7CA37CCC}" type="presParOf" srcId="{E15A26D2-14D2-48ED-8B18-A2D7F84C964E}" destId="{40AF782C-7F41-4339-8897-68EFE173B443}" srcOrd="0" destOrd="0" presId="urn:microsoft.com/office/officeart/2005/8/layout/process1"/>
    <dgm:cxn modelId="{B4CDC735-BEFA-49D7-9F44-E5E8D0A90468}" type="presParOf" srcId="{E15A26D2-14D2-48ED-8B18-A2D7F84C964E}" destId="{43B51AD4-0025-473A-B4CA-BF9126F2EEDF}" srcOrd="1" destOrd="0" presId="urn:microsoft.com/office/officeart/2005/8/layout/process1"/>
    <dgm:cxn modelId="{E86D1147-18AA-46D8-87EB-5F206E7864B7}" type="presParOf" srcId="{43B51AD4-0025-473A-B4CA-BF9126F2EEDF}" destId="{B413C7B4-9E3E-43FC-981D-0AB0ACE178A3}" srcOrd="0" destOrd="0" presId="urn:microsoft.com/office/officeart/2005/8/layout/process1"/>
    <dgm:cxn modelId="{FF46F9EA-6B80-4157-A5B0-0954697B56C3}" type="presParOf" srcId="{E15A26D2-14D2-48ED-8B18-A2D7F84C964E}" destId="{340324DF-9A6D-4015-AF4D-C377A18AC4BF}" srcOrd="2" destOrd="0" presId="urn:microsoft.com/office/officeart/2005/8/layout/process1"/>
    <dgm:cxn modelId="{1FBF8323-4FAF-4BE5-93BF-BAA4B99E8066}" type="presParOf" srcId="{E15A26D2-14D2-48ED-8B18-A2D7F84C964E}" destId="{2333B3AA-6464-4502-B6C5-D49207891553}" srcOrd="3" destOrd="0" presId="urn:microsoft.com/office/officeart/2005/8/layout/process1"/>
    <dgm:cxn modelId="{49EDEAD3-8784-4C55-96F3-413E23C235AA}" type="presParOf" srcId="{2333B3AA-6464-4502-B6C5-D49207891553}" destId="{1EB69508-8A20-4CC7-AFC7-B2689029664C}" srcOrd="0" destOrd="0" presId="urn:microsoft.com/office/officeart/2005/8/layout/process1"/>
    <dgm:cxn modelId="{DB072D1C-7482-4D85-B114-3F1BE422A40E}" type="presParOf" srcId="{E15A26D2-14D2-48ED-8B18-A2D7F84C964E}" destId="{2ED36000-BDDA-4151-956A-3AFEB635755B}" srcOrd="4" destOrd="0" presId="urn:microsoft.com/office/officeart/2005/8/layout/process1"/>
    <dgm:cxn modelId="{EA65D05C-557A-4381-9607-2C826283E5C3}" type="presParOf" srcId="{E15A26D2-14D2-48ED-8B18-A2D7F84C964E}" destId="{2AFA3E6B-4CA8-44D1-8B08-9F7D219F569C}" srcOrd="5" destOrd="0" presId="urn:microsoft.com/office/officeart/2005/8/layout/process1"/>
    <dgm:cxn modelId="{1493AB4B-FBE8-422C-8CE9-16B33C3741DF}" type="presParOf" srcId="{2AFA3E6B-4CA8-44D1-8B08-9F7D219F569C}" destId="{5BB1D42B-5387-4F3C-8104-987D43A0B353}" srcOrd="0" destOrd="0" presId="urn:microsoft.com/office/officeart/2005/8/layout/process1"/>
    <dgm:cxn modelId="{1E04B619-C1BB-4E4F-99D8-32751BDB49BD}" type="presParOf" srcId="{E15A26D2-14D2-48ED-8B18-A2D7F84C964E}" destId="{2C9E3126-A284-4BA1-A70B-08B4758EF978}" srcOrd="6" destOrd="0" presId="urn:microsoft.com/office/officeart/2005/8/layout/process1"/>
    <dgm:cxn modelId="{033E65E8-BCF0-4A0A-80F8-D7ABA017A8E2}" type="presParOf" srcId="{E15A26D2-14D2-48ED-8B18-A2D7F84C964E}" destId="{88EA6FA5-BF4A-4591-80F7-C3F55579F141}" srcOrd="7" destOrd="0" presId="urn:microsoft.com/office/officeart/2005/8/layout/process1"/>
    <dgm:cxn modelId="{E5BE5E09-4124-4D8B-A389-797B72DC6970}" type="presParOf" srcId="{88EA6FA5-BF4A-4591-80F7-C3F55579F141}" destId="{570401FC-D009-4158-B334-7A82CA56FD2E}" srcOrd="0" destOrd="0" presId="urn:microsoft.com/office/officeart/2005/8/layout/process1"/>
    <dgm:cxn modelId="{5FF8D525-6640-4909-8250-F1A752D1FCA9}" type="presParOf" srcId="{E15A26D2-14D2-48ED-8B18-A2D7F84C964E}" destId="{B5996566-89C5-42CF-A6E6-F28871901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486B9-F863-4C3E-8DA2-155D16E2FB16}">
      <dsp:nvSpPr>
        <dsp:cNvPr id="0" name=""/>
        <dsp:cNvSpPr/>
      </dsp:nvSpPr>
      <dsp:spPr>
        <a:xfrm>
          <a:off x="5283843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2888642" y="167111"/>
              </a:lnTo>
              <a:lnTo>
                <a:pt x="2888642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DB1-D4BD-463C-BDB5-771EB420DD25}">
      <dsp:nvSpPr>
        <dsp:cNvPr id="0" name=""/>
        <dsp:cNvSpPr/>
      </dsp:nvSpPr>
      <dsp:spPr>
        <a:xfrm>
          <a:off x="5283843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111"/>
              </a:lnTo>
              <a:lnTo>
                <a:pt x="962880" y="167111"/>
              </a:lnTo>
              <a:lnTo>
                <a:pt x="96288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62335-C785-4F70-B8F2-67AE97F5F811}">
      <dsp:nvSpPr>
        <dsp:cNvPr id="0" name=""/>
        <dsp:cNvSpPr/>
      </dsp:nvSpPr>
      <dsp:spPr>
        <a:xfrm>
          <a:off x="4320962" y="795896"/>
          <a:ext cx="962880" cy="334223"/>
        </a:xfrm>
        <a:custGeom>
          <a:avLst/>
          <a:gdLst/>
          <a:ahLst/>
          <a:cxnLst/>
          <a:rect l="0" t="0" r="0" b="0"/>
          <a:pathLst>
            <a:path>
              <a:moveTo>
                <a:pt x="962880" y="0"/>
              </a:moveTo>
              <a:lnTo>
                <a:pt x="962880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0A7A6-AA29-4FD7-801B-4F775F093D87}">
      <dsp:nvSpPr>
        <dsp:cNvPr id="0" name=""/>
        <dsp:cNvSpPr/>
      </dsp:nvSpPr>
      <dsp:spPr>
        <a:xfrm>
          <a:off x="2395200" y="795896"/>
          <a:ext cx="2888642" cy="334223"/>
        </a:xfrm>
        <a:custGeom>
          <a:avLst/>
          <a:gdLst/>
          <a:ahLst/>
          <a:cxnLst/>
          <a:rect l="0" t="0" r="0" b="0"/>
          <a:pathLst>
            <a:path>
              <a:moveTo>
                <a:pt x="2888642" y="0"/>
              </a:moveTo>
              <a:lnTo>
                <a:pt x="2888642" y="167111"/>
              </a:lnTo>
              <a:lnTo>
                <a:pt x="0" y="167111"/>
              </a:lnTo>
              <a:lnTo>
                <a:pt x="0" y="3342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746A-3CB5-4049-A053-3DAABFEF5E8F}">
      <dsp:nvSpPr>
        <dsp:cNvPr id="0" name=""/>
        <dsp:cNvSpPr/>
      </dsp:nvSpPr>
      <dsp:spPr>
        <a:xfrm>
          <a:off x="4328593" y="127"/>
          <a:ext cx="191049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X-NUCLEO-IKS01A2</a:t>
          </a:r>
        </a:p>
      </dsp:txBody>
      <dsp:txXfrm>
        <a:off x="4328593" y="127"/>
        <a:ext cx="1910498" cy="795769"/>
      </dsp:txXfrm>
    </dsp:sp>
    <dsp:sp modelId="{1321BFF2-DF98-46A2-AE7B-CE50AC2880D3}">
      <dsp:nvSpPr>
        <dsp:cNvPr id="0" name=""/>
        <dsp:cNvSpPr/>
      </dsp:nvSpPr>
      <dsp:spPr>
        <a:xfrm>
          <a:off x="1599431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Barometer</a:t>
          </a:r>
        </a:p>
      </dsp:txBody>
      <dsp:txXfrm>
        <a:off x="1599431" y="1130119"/>
        <a:ext cx="1591538" cy="795769"/>
      </dsp:txXfrm>
    </dsp:sp>
    <dsp:sp modelId="{D27DAFF7-73EF-465C-987A-E71CB5CF2C14}">
      <dsp:nvSpPr>
        <dsp:cNvPr id="0" name=""/>
        <dsp:cNvSpPr/>
      </dsp:nvSpPr>
      <dsp:spPr>
        <a:xfrm>
          <a:off x="3525193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Temperature</a:t>
          </a:r>
          <a:r>
            <a:rPr lang="nl-NL" sz="2000" kern="1200" dirty="0"/>
            <a:t> sensor</a:t>
          </a:r>
        </a:p>
      </dsp:txBody>
      <dsp:txXfrm>
        <a:off x="3525193" y="1130119"/>
        <a:ext cx="1591538" cy="795769"/>
      </dsp:txXfrm>
    </dsp:sp>
    <dsp:sp modelId="{B30E9949-B6F0-486E-A069-7BC45BEB17B8}">
      <dsp:nvSpPr>
        <dsp:cNvPr id="0" name=""/>
        <dsp:cNvSpPr/>
      </dsp:nvSpPr>
      <dsp:spPr>
        <a:xfrm>
          <a:off x="5450954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/>
            <a:t>Magnetometer</a:t>
          </a:r>
        </a:p>
      </dsp:txBody>
      <dsp:txXfrm>
        <a:off x="5450954" y="1130119"/>
        <a:ext cx="1591538" cy="795769"/>
      </dsp:txXfrm>
    </dsp:sp>
    <dsp:sp modelId="{AD1F55A4-4FB0-4C19-965D-C03487505185}">
      <dsp:nvSpPr>
        <dsp:cNvPr id="0" name=""/>
        <dsp:cNvSpPr/>
      </dsp:nvSpPr>
      <dsp:spPr>
        <a:xfrm>
          <a:off x="7376716" y="1130119"/>
          <a:ext cx="1591538" cy="7957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000" kern="1200" dirty="0" err="1"/>
            <a:t>Accelerometer</a:t>
          </a:r>
          <a:endParaRPr lang="nl-NL" sz="2000" kern="1200" dirty="0"/>
        </a:p>
      </dsp:txBody>
      <dsp:txXfrm>
        <a:off x="7376716" y="1130119"/>
        <a:ext cx="1591538" cy="795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F782C-7F41-4339-8897-68EFE173B443}">
      <dsp:nvSpPr>
        <dsp:cNvPr id="0" name=""/>
        <dsp:cNvSpPr/>
      </dsp:nvSpPr>
      <dsp:spPr>
        <a:xfrm>
          <a:off x="167080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/>
            <a:t>Read registers	</a:t>
          </a:r>
        </a:p>
      </dsp:txBody>
      <dsp:txXfrm>
        <a:off x="1700608" y="307688"/>
        <a:ext cx="1636354" cy="957969"/>
      </dsp:txXfrm>
    </dsp:sp>
    <dsp:sp modelId="{43B51AD4-0025-473A-B4CA-BF9126F2EEDF}">
      <dsp:nvSpPr>
        <dsp:cNvPr id="0" name=""/>
        <dsp:cNvSpPr/>
      </dsp:nvSpPr>
      <dsp:spPr>
        <a:xfrm>
          <a:off x="3763291" y="576373"/>
          <a:ext cx="840631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3763291" y="660493"/>
        <a:ext cx="714452" cy="252358"/>
      </dsp:txXfrm>
    </dsp:sp>
    <dsp:sp modelId="{340324DF-9A6D-4015-AF4D-C377A18AC4BF}">
      <dsp:nvSpPr>
        <dsp:cNvPr id="0" name=""/>
        <dsp:cNvSpPr/>
      </dsp:nvSpPr>
      <dsp:spPr>
        <a:xfrm>
          <a:off x="4952864" y="277884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Concatenate</a:t>
          </a:r>
          <a:r>
            <a:rPr lang="nl-NL" sz="2200" kern="1200" dirty="0"/>
            <a:t>	</a:t>
          </a:r>
        </a:p>
      </dsp:txBody>
      <dsp:txXfrm>
        <a:off x="4982668" y="307688"/>
        <a:ext cx="1636354" cy="957969"/>
      </dsp:txXfrm>
    </dsp:sp>
    <dsp:sp modelId="{2333B3AA-6464-4502-B6C5-D49207891553}">
      <dsp:nvSpPr>
        <dsp:cNvPr id="0" name=""/>
        <dsp:cNvSpPr/>
      </dsp:nvSpPr>
      <dsp:spPr>
        <a:xfrm rot="1055428">
          <a:off x="6880852" y="1005059"/>
          <a:ext cx="544324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>
        <a:off x="6883802" y="1070113"/>
        <a:ext cx="418145" cy="252358"/>
      </dsp:txXfrm>
    </dsp:sp>
    <dsp:sp modelId="{2ED36000-BDDA-4151-956A-3AFEB635755B}">
      <dsp:nvSpPr>
        <dsp:cNvPr id="0" name=""/>
        <dsp:cNvSpPr/>
      </dsp:nvSpPr>
      <dsp:spPr>
        <a:xfrm>
          <a:off x="7627831" y="1125943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Convert</a:t>
          </a:r>
          <a:r>
            <a:rPr lang="nl-NL" sz="2200" kern="1200" dirty="0"/>
            <a:t>	</a:t>
          </a:r>
        </a:p>
      </dsp:txBody>
      <dsp:txXfrm>
        <a:off x="7657635" y="1155747"/>
        <a:ext cx="1636354" cy="957969"/>
      </dsp:txXfrm>
    </dsp:sp>
    <dsp:sp modelId="{2AFA3E6B-4CA8-44D1-8B08-9F7D219F569C}">
      <dsp:nvSpPr>
        <dsp:cNvPr id="0" name=""/>
        <dsp:cNvSpPr/>
      </dsp:nvSpPr>
      <dsp:spPr>
        <a:xfrm rot="9814278">
          <a:off x="6854440" y="1822889"/>
          <a:ext cx="54006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6978043" y="1889166"/>
        <a:ext cx="413889" cy="252358"/>
      </dsp:txXfrm>
    </dsp:sp>
    <dsp:sp modelId="{2C9E3126-A284-4BA1-A70B-08B4758EF978}">
      <dsp:nvSpPr>
        <dsp:cNvPr id="0" name=""/>
        <dsp:cNvSpPr/>
      </dsp:nvSpPr>
      <dsp:spPr>
        <a:xfrm>
          <a:off x="4954475" y="1914210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Scale</a:t>
          </a:r>
          <a:endParaRPr lang="nl-NL" sz="2200" kern="1200" dirty="0"/>
        </a:p>
      </dsp:txBody>
      <dsp:txXfrm>
        <a:off x="4984279" y="1944014"/>
        <a:ext cx="1636354" cy="957969"/>
      </dsp:txXfrm>
    </dsp:sp>
    <dsp:sp modelId="{88EA6FA5-BF4A-4591-80F7-C3F55579F141}">
      <dsp:nvSpPr>
        <dsp:cNvPr id="0" name=""/>
        <dsp:cNvSpPr/>
      </dsp:nvSpPr>
      <dsp:spPr>
        <a:xfrm rot="10809322">
          <a:off x="3716061" y="2208183"/>
          <a:ext cx="841488" cy="4205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/>
        </a:p>
      </dsp:txBody>
      <dsp:txXfrm rot="10800000">
        <a:off x="3842240" y="2292474"/>
        <a:ext cx="715309" cy="252358"/>
      </dsp:txXfrm>
    </dsp:sp>
    <dsp:sp modelId="{B5996566-89C5-42CF-A6E6-F28871901245}">
      <dsp:nvSpPr>
        <dsp:cNvPr id="0" name=""/>
        <dsp:cNvSpPr/>
      </dsp:nvSpPr>
      <dsp:spPr>
        <a:xfrm>
          <a:off x="1670804" y="1905306"/>
          <a:ext cx="1695962" cy="1017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200" kern="1200" dirty="0" err="1"/>
            <a:t>Usable</a:t>
          </a:r>
          <a:r>
            <a:rPr lang="nl-NL" sz="2200" kern="1200" dirty="0"/>
            <a:t> data</a:t>
          </a:r>
        </a:p>
      </dsp:txBody>
      <dsp:txXfrm>
        <a:off x="1700608" y="1935110"/>
        <a:ext cx="1636354" cy="957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dnuggets.com/2016/01/implementing-your-own-knn-using-python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2.2</a:t>
              </a:r>
              <a:endParaRPr lang="nl-NL" sz="800" dirty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2.4</a:t>
              </a:r>
              <a:endParaRPr lang="nl-NL" sz="1000" dirty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3.1</a:t>
              </a:r>
              <a:endParaRPr lang="nl-NL" sz="800" dirty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3.5</a:t>
              </a:r>
              <a:endParaRPr lang="nl-NL" sz="800" dirty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2</a:t>
              </a:r>
              <a:endParaRPr lang="nl-NL" sz="1200" dirty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Receive</a:t>
            </a:r>
            <a:r>
              <a:rPr lang="nl-NL" sz="1200" dirty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/>
              <a:t>Calculate </a:t>
            </a:r>
            <a:r>
              <a:rPr lang="en-GB" sz="1200" dirty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Find Neighbor</a:t>
            </a:r>
            <a:endParaRPr lang="nl-NL" sz="1200" dirty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Vote on labels</a:t>
            </a:r>
            <a:endParaRPr lang="nl-NL" sz="1200" dirty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Natasha </a:t>
            </a:r>
            <a:r>
              <a:rPr lang="en-GB" sz="700" dirty="0" err="1"/>
              <a:t>Latysheva</a:t>
            </a:r>
            <a:r>
              <a:rPr lang="en-GB" sz="700" dirty="0"/>
              <a:t> (2016). Implementing Your Own </a:t>
            </a:r>
            <a:r>
              <a:rPr lang="en-GB" sz="700" dirty="0" err="1"/>
              <a:t>kNN</a:t>
            </a:r>
            <a:r>
              <a:rPr lang="en-GB" sz="700" dirty="0"/>
              <a:t> using Python. </a:t>
            </a:r>
            <a:r>
              <a:rPr lang="en-GB" sz="700" dirty="0">
                <a:hlinkClick r:id="rId3"/>
              </a:rPr>
              <a:t>https://www.kdnuggets.com/2016/01/implementing-your-own-knn-using-python.html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Fingerprinting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631" y="576315"/>
            <a:ext cx="8753475" cy="369332"/>
          </a:xfrm>
        </p:spPr>
        <p:txBody>
          <a:bodyPr/>
          <a:lstStyle/>
          <a:p>
            <a:pPr algn="ctr"/>
            <a:r>
              <a:rPr lang="en-US" dirty="0"/>
              <a:t>operational phase</a:t>
            </a:r>
            <a:endParaRPr lang="nl-BE" dirty="0"/>
          </a:p>
        </p:txBody>
      </p:sp>
      <p:graphicFrame>
        <p:nvGraphicFramePr>
          <p:cNvPr id="5" name="Grafiek 4"/>
          <p:cNvGraphicFramePr/>
          <p:nvPr>
            <p:extLst>
              <p:ext uri="{D42A27DB-BD31-4B8C-83A1-F6EECF244321}">
                <p14:modId xmlns:p14="http://schemas.microsoft.com/office/powerpoint/2010/main" val="618508345"/>
              </p:ext>
            </p:extLst>
          </p:nvPr>
        </p:nvGraphicFramePr>
        <p:xfrm>
          <a:off x="1524000" y="868680"/>
          <a:ext cx="6096000" cy="3735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19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955795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pPr algn="ctr"/>
            <a:r>
              <a:rPr lang="en-US" sz="2000" dirty="0"/>
              <a:t>Frontend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6356194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6354014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1202304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712003" y="329911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 err="1">
                <a:solidFill>
                  <a:srgbClr val="FFFFFF"/>
                </a:solidFill>
                <a:cs typeface="Verdana"/>
              </a:rPr>
              <a:t>WAN</a:t>
            </a:r>
            <a:r>
              <a:rPr lang="en-US" sz="1100" cap="all" dirty="0">
                <a:solidFill>
                  <a:srgbClr val="FFFFFF"/>
                </a:solidFill>
                <a:cs typeface="Verdana"/>
              </a:rPr>
              <a:t> (DATA)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3678316" y="1727443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>
                <a:solidFill>
                  <a:srgbClr val="FFFFFF"/>
                </a:solidFill>
                <a:cs typeface="Verdana"/>
              </a:rPr>
              <a:t>DASH7 (Data + RSSI)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1523075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1523073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1523073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354012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354012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17671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6354012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235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73"/>
                    </a14:imgEffect>
                  </a14:imgLayer>
                </a14:imgProps>
              </a:ext>
            </a:extLst>
          </a:blip>
          <a:srcRect b="31838"/>
          <a:stretch/>
        </p:blipFill>
        <p:spPr bwMode="auto">
          <a:xfrm>
            <a:off x="859007" y="1049260"/>
            <a:ext cx="4709582" cy="2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93" y="2570047"/>
            <a:ext cx="2140105" cy="20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/>
              <a:t>B-L072Z-LRWAN1</a:t>
            </a: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Only activated when entering danger zone</a:t>
            </a: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AT 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ATZ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AT+JNS=?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AT+SEND when data comes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/>
              <a:t>NMEA commands </a:t>
            </a:r>
          </a:p>
          <a:p>
            <a:pPr lvl="1"/>
            <a:r>
              <a:rPr lang="nl-BE" dirty="0"/>
              <a:t>GPGLL : Latitude, N/S, Longtitude, E/W, Time, Data valid</a:t>
            </a:r>
          </a:p>
          <a:p>
            <a:pPr lvl="1"/>
            <a:r>
              <a:rPr lang="nl-BE" dirty="0"/>
              <a:t>Initializing</a:t>
            </a:r>
          </a:p>
          <a:p>
            <a:pPr lvl="1"/>
            <a:r>
              <a:rPr lang="nl-BE" dirty="0"/>
              <a:t>AT+SEND:2=“</a:t>
            </a:r>
            <a:r>
              <a:rPr lang="en-US" dirty="0"/>
              <a:t>5117.1421,N,0000428.4897,E,230746.000,A,A*56</a:t>
            </a:r>
            <a:r>
              <a:rPr lang="en-US" b="1" dirty="0"/>
              <a:t>”</a:t>
            </a:r>
          </a:p>
          <a:p>
            <a:pPr lvl="1"/>
            <a:r>
              <a:rPr lang="nl-BE" dirty="0"/>
              <a:t>Optimizing: Hot start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Communication (INDOOR	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 and Temperature sensor</a:t>
            </a:r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outside</a:t>
            </a:r>
          </a:p>
          <a:p>
            <a:pPr marL="665797" lvl="1" indent="-342900"/>
            <a:r>
              <a:rPr lang="nl-BE" dirty="0"/>
              <a:t>Listen for command</a:t>
            </a:r>
          </a:p>
          <a:p>
            <a:r>
              <a:rPr lang="nl-BE" dirty="0"/>
              <a:t>ALP Command</a:t>
            </a:r>
          </a:p>
        </p:txBody>
      </p:sp>
    </p:spTree>
    <p:extLst>
      <p:ext uri="{BB962C8B-B14F-4D97-AF65-F5344CB8AC3E}">
        <p14:creationId xmlns:p14="http://schemas.microsoft.com/office/powerpoint/2010/main" val="32712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9AD814D-7B43-415B-BF87-6E23D267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sensors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840C887F-18E6-4E36-A490-58A8DE69B1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262D6520-9382-41FD-BD8F-88F881A12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X-NUCLEO-IKS01A2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530C5A19-A086-4F76-AA58-B55B70C1C9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88AE87B0-E898-455A-928A-10D454FA0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819979"/>
              </p:ext>
            </p:extLst>
          </p:nvPr>
        </p:nvGraphicFramePr>
        <p:xfrm>
          <a:off x="-740780" y="1071563"/>
          <a:ext cx="10567686" cy="192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raccolade 6">
            <a:extLst>
              <a:ext uri="{FF2B5EF4-FFF2-40B4-BE49-F238E27FC236}">
                <a16:creationId xmlns:a16="http://schemas.microsoft.com/office/drawing/2014/main" xmlns="" id="{F73E2073-6EE4-40A9-80F1-FF5402F23DDA}"/>
              </a:ext>
            </a:extLst>
          </p:cNvPr>
          <p:cNvSpPr/>
          <p:nvPr/>
        </p:nvSpPr>
        <p:spPr>
          <a:xfrm rot="5400000">
            <a:off x="2420332" y="1433717"/>
            <a:ext cx="275342" cy="3564999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xmlns="" id="{C889CFF6-6A54-4854-985D-6CBA6303E0F1}"/>
              </a:ext>
            </a:extLst>
          </p:cNvPr>
          <p:cNvSpPr/>
          <p:nvPr/>
        </p:nvSpPr>
        <p:spPr>
          <a:xfrm rot="5400000">
            <a:off x="6344074" y="1398913"/>
            <a:ext cx="275341" cy="3634605"/>
          </a:xfrm>
          <a:prstGeom prst="rightBrace">
            <a:avLst>
              <a:gd name="adj1" fmla="val 8333"/>
              <a:gd name="adj2" fmla="val 48955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xmlns="" id="{B0D7B368-0FFA-42AB-A927-6CC1A4DB2137}"/>
              </a:ext>
            </a:extLst>
          </p:cNvPr>
          <p:cNvSpPr txBox="1"/>
          <p:nvPr/>
        </p:nvSpPr>
        <p:spPr>
          <a:xfrm>
            <a:off x="1573113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xmlns="" id="{7984EF67-F690-42F8-A64E-10DD49E80714}"/>
              </a:ext>
            </a:extLst>
          </p:cNvPr>
          <p:cNvSpPr txBox="1"/>
          <p:nvPr/>
        </p:nvSpPr>
        <p:spPr>
          <a:xfrm>
            <a:off x="5376361" y="3449255"/>
            <a:ext cx="2210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20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xmlns="" id="{9CFA7E79-C895-4829-84BC-AA6DD2A84E9A}"/>
              </a:ext>
            </a:extLst>
          </p:cNvPr>
          <p:cNvGrpSpPr/>
          <p:nvPr/>
        </p:nvGrpSpPr>
        <p:grpSpPr>
          <a:xfrm>
            <a:off x="1672939" y="3449255"/>
            <a:ext cx="2011111" cy="795769"/>
            <a:chOff x="1599431" y="1130119"/>
            <a:chExt cx="1591538" cy="795769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xmlns="" id="{3FCFDA9F-9668-482E-B42E-82AE9AAB4D44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xmlns="" id="{64667CFA-E818-4C67-BE00-3810C1EEEDC4}"/>
                </a:ext>
              </a:extLst>
            </p:cNvPr>
            <p:cNvSpPr txBox="1"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dirty="0" err="1"/>
                <a:t>Altitude</a:t>
              </a:r>
              <a:r>
                <a:rPr lang="nl-NL" sz="2000" dirty="0"/>
                <a:t> &amp; </a:t>
              </a:r>
              <a:r>
                <a:rPr lang="nl-NL" sz="2000" dirty="0" err="1"/>
                <a:t>Temperature</a:t>
              </a:r>
              <a:endParaRPr lang="nl-NL" sz="2000" kern="12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xmlns="" id="{DD2F86C9-2C43-4D72-9448-1A25621EB7DB}"/>
              </a:ext>
            </a:extLst>
          </p:cNvPr>
          <p:cNvGrpSpPr/>
          <p:nvPr/>
        </p:nvGrpSpPr>
        <p:grpSpPr>
          <a:xfrm>
            <a:off x="5476187" y="3407112"/>
            <a:ext cx="2011111" cy="868459"/>
            <a:chOff x="1599431" y="1057429"/>
            <a:chExt cx="1591538" cy="868459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xmlns="" id="{AFBED7D6-CA03-4E04-8CF7-631EA19DA8D1}"/>
                </a:ext>
              </a:extLst>
            </p:cNvPr>
            <p:cNvSpPr/>
            <p:nvPr/>
          </p:nvSpPr>
          <p:spPr>
            <a:xfrm>
              <a:off x="1599431" y="1130119"/>
              <a:ext cx="1591538" cy="79576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xmlns="" id="{A135D761-BE7B-45A4-AD66-B638D4952C12}"/>
                </a:ext>
              </a:extLst>
            </p:cNvPr>
            <p:cNvSpPr txBox="1"/>
            <p:nvPr/>
          </p:nvSpPr>
          <p:spPr>
            <a:xfrm>
              <a:off x="1599431" y="1057429"/>
              <a:ext cx="1591538" cy="795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NL" sz="2000" kern="1200" dirty="0" err="1"/>
                <a:t>Ecompass</a:t>
              </a:r>
              <a:endParaRPr lang="nl-NL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42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Acquiring sensor data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11 Temperature 11 magnetometer 11 accelerometer</a:t>
            </a:r>
            <a:endParaRPr lang="nl-BE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xmlns="" id="{BDF48667-3AC6-4FD7-AFCA-12054ED95D5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557087513"/>
              </p:ext>
            </p:extLst>
          </p:nvPr>
        </p:nvGraphicFramePr>
        <p:xfrm>
          <a:off x="-706056" y="1146098"/>
          <a:ext cx="11204294" cy="5277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1207456-C199-4B48-863E-C7B670E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Altitude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58A0EFC2-527D-4049-A02E-048241E2B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45BF54EB-E1F4-4C0C-A56D-75E8AECF8A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Indoor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6E4C921E-3B29-4D01-8873-FA7F25E1E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barometer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temperature</a:t>
            </a:r>
            <a:endParaRPr lang="nl-BE" dirty="0"/>
          </a:p>
          <a:p>
            <a:r>
              <a:rPr lang="nl-BE" dirty="0" err="1"/>
              <a:t>Initial</a:t>
            </a:r>
            <a:r>
              <a:rPr lang="nl-BE" dirty="0"/>
              <a:t>: get air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weather</a:t>
            </a:r>
            <a:r>
              <a:rPr lang="nl-BE" dirty="0"/>
              <a:t> API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/>
              <a:t>Too </a:t>
            </a:r>
            <a:r>
              <a:rPr lang="nl-BE" dirty="0" err="1"/>
              <a:t>many</a:t>
            </a:r>
            <a:r>
              <a:rPr lang="nl-BE" dirty="0"/>
              <a:t> different </a:t>
            </a:r>
            <a:r>
              <a:rPr lang="nl-BE" dirty="0" err="1"/>
              <a:t>weather</a:t>
            </a:r>
            <a:r>
              <a:rPr lang="nl-BE" dirty="0"/>
              <a:t>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100% accurate</a:t>
            </a:r>
          </a:p>
          <a:p>
            <a:pPr lvl="1"/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        Training</a:t>
            </a:r>
          </a:p>
          <a:p>
            <a:r>
              <a:rPr lang="nl-BE" dirty="0" err="1"/>
              <a:t>Now</a:t>
            </a:r>
            <a:r>
              <a:rPr lang="nl-BE" dirty="0"/>
              <a:t>: </a:t>
            </a:r>
            <a:r>
              <a:rPr lang="nl-BE" dirty="0" err="1"/>
              <a:t>measure</a:t>
            </a:r>
            <a:r>
              <a:rPr lang="nl-BE" dirty="0"/>
              <a:t> air </a:t>
            </a:r>
            <a:r>
              <a:rPr lang="nl-BE" dirty="0" err="1"/>
              <a:t>pressure</a:t>
            </a:r>
            <a:r>
              <a:rPr lang="nl-BE" dirty="0"/>
              <a:t> at startup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as </a:t>
            </a:r>
            <a:r>
              <a:rPr lang="nl-BE" dirty="0" err="1"/>
              <a:t>reference</a:t>
            </a:r>
            <a:endParaRPr lang="nl-BE" dirty="0"/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in </a:t>
            </a:r>
            <a:r>
              <a:rPr lang="nl-BE" dirty="0" err="1"/>
              <a:t>height</a:t>
            </a:r>
            <a:r>
              <a:rPr lang="nl-BE" dirty="0"/>
              <a:t>,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change in air </a:t>
            </a:r>
            <a:r>
              <a:rPr lang="nl-BE" dirty="0" err="1"/>
              <a:t>pressure</a:t>
            </a:r>
            <a:endParaRPr lang="nl-BE" dirty="0"/>
          </a:p>
          <a:p>
            <a:pPr lvl="1"/>
            <a:r>
              <a:rPr lang="nl-BE" dirty="0" err="1"/>
              <a:t>Define</a:t>
            </a:r>
            <a:r>
              <a:rPr lang="nl-BE" dirty="0"/>
              <a:t> levels</a:t>
            </a:r>
          </a:p>
          <a:p>
            <a:pPr marL="411480" lvl="1" indent="0">
              <a:buNone/>
            </a:pPr>
            <a:endParaRPr lang="nl-BE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59623B2E-E9D8-4569-A272-43FBCD0161ED}"/>
              </a:ext>
            </a:extLst>
          </p:cNvPr>
          <p:cNvCxnSpPr/>
          <p:nvPr/>
        </p:nvCxnSpPr>
        <p:spPr>
          <a:xfrm>
            <a:off x="2187615" y="287052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1F8297F-C3B0-4404-ACFC-743865F7AD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5325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95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Possible improvements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Only send DASH7 messages when movement is detected</a:t>
            </a:r>
          </a:p>
          <a:p>
            <a:endParaRPr lang="en-US" dirty="0"/>
          </a:p>
          <a:p>
            <a:r>
              <a:rPr lang="nl-BE" dirty="0"/>
              <a:t>O</a:t>
            </a:r>
            <a:r>
              <a:rPr lang="nl-BE" dirty="0" smtClean="0"/>
              <a:t>utdoor </a:t>
            </a:r>
            <a:r>
              <a:rPr lang="nl-BE" dirty="0"/>
              <a:t>localization using height and ranging</a:t>
            </a:r>
          </a:p>
          <a:p>
            <a:pPr lvl="1"/>
            <a:r>
              <a:rPr lang="nl-BE" dirty="0"/>
              <a:t>Calculate height with reference pressure at sea level</a:t>
            </a:r>
          </a:p>
          <a:p>
            <a:pPr lvl="1"/>
            <a:r>
              <a:rPr lang="nl-BE" dirty="0"/>
              <a:t>Calculate distance from home using Lora (TOF,  RTT)</a:t>
            </a:r>
          </a:p>
          <a:p>
            <a:pPr lvl="1"/>
            <a:r>
              <a:rPr lang="nl-BE" dirty="0"/>
              <a:t>Height + distance           Use map to determine </a:t>
            </a:r>
            <a:r>
              <a:rPr lang="nl-BE" dirty="0" smtClean="0"/>
              <a:t>location</a:t>
            </a:r>
          </a:p>
          <a:p>
            <a:pPr lvl="1"/>
            <a:endParaRPr lang="nl-BE" dirty="0"/>
          </a:p>
          <a:p>
            <a:r>
              <a:rPr lang="nl-BE" dirty="0" smtClean="0"/>
              <a:t>Put main module in sleep mode to reduce power </a:t>
            </a:r>
            <a:r>
              <a:rPr lang="nl-BE" dirty="0" smtClean="0"/>
              <a:t>consumption</a:t>
            </a:r>
          </a:p>
          <a:p>
            <a:r>
              <a:rPr lang="nl-BE" dirty="0" smtClean="0"/>
              <a:t>More measurements per point for kNN improvements</a:t>
            </a:r>
            <a:endParaRPr lang="nl-BE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xmlns="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Indoor localization (floor and room)</a:t>
            </a:r>
          </a:p>
          <a:p>
            <a:r>
              <a:rPr lang="en-US" dirty="0"/>
              <a:t>Outdoor localization (</a:t>
            </a:r>
            <a:r>
              <a:rPr lang="en-US" dirty="0" err="1"/>
              <a:t>coördinates</a:t>
            </a:r>
            <a:r>
              <a:rPr lang="en-US" dirty="0"/>
              <a:t>)</a:t>
            </a:r>
          </a:p>
          <a:p>
            <a:r>
              <a:rPr lang="en-US" dirty="0"/>
              <a:t>Cloud based monitoring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60" y="236872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>
                <a:solidFill>
                  <a:srgbClr val="FFFFFF"/>
                </a:solidFill>
                <a:cs typeface="Verdana"/>
              </a:rPr>
              <a:t>data</a:t>
            </a: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DATA</a:t>
            </a: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xmlns="" id="{C50A96E4-94BC-4640-AB85-90F8A9DE7203}"/>
              </a:ext>
            </a:extLst>
          </p:cNvPr>
          <p:cNvSpPr>
            <a:spLocks noChangeAspect="1"/>
          </p:cNvSpPr>
          <p:nvPr/>
        </p:nvSpPr>
        <p:spPr>
          <a:xfrm>
            <a:off x="3967132" y="413171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Altitude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Subscribed to 3 MQTT topics: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tb</a:t>
            </a:r>
            <a:r>
              <a:rPr lang="en-US" dirty="0"/>
              <a:t>: Dash7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loriot</a:t>
            </a:r>
            <a:r>
              <a:rPr lang="en-US" dirty="0"/>
              <a:t>: </a:t>
            </a:r>
            <a:r>
              <a:rPr lang="en-US" dirty="0" err="1"/>
              <a:t>LoRa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/>
              <a:t>kNN</a:t>
            </a:r>
            <a:endParaRPr lang="nl-BE" dirty="0"/>
          </a:p>
          <a:p>
            <a:r>
              <a:rPr lang="en-US" dirty="0"/>
              <a:t>Publishing to </a:t>
            </a:r>
            <a:r>
              <a:rPr lang="en-US" dirty="0" err="1"/>
              <a:t>ThingsBoard.io</a:t>
            </a:r>
            <a:r>
              <a:rPr lang="en-US" dirty="0"/>
              <a:t> with </a:t>
            </a:r>
            <a:r>
              <a:rPr lang="en-US" dirty="0" err="1"/>
              <a:t>ThingsBoard</a:t>
            </a:r>
            <a:r>
              <a:rPr lang="en-US" dirty="0"/>
              <a:t> API and MQTT</a:t>
            </a:r>
          </a:p>
          <a:p>
            <a:r>
              <a:rPr lang="en-US" dirty="0"/>
              <a:t>Remote procedure call with </a:t>
            </a:r>
            <a:r>
              <a:rPr lang="en-US" dirty="0" err="1"/>
              <a:t>ThingsBoard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/>
              <a:t>Dash7 data is parsed through checking the first value: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M”agnetometer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0-360 degrees -&gt; changed to cardinal direction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B”arometer</a:t>
            </a:r>
            <a:r>
              <a:rPr lang="en-US" dirty="0"/>
              <a:t> information: </a:t>
            </a:r>
          </a:p>
          <a:p>
            <a:pPr lvl="2"/>
            <a:r>
              <a:rPr lang="en-US" dirty="0"/>
              <a:t>raw values from sensor -&gt; changed to altitude</a:t>
            </a:r>
          </a:p>
          <a:p>
            <a:pPr lvl="1"/>
            <a:r>
              <a:rPr lang="en-US" dirty="0"/>
              <a:t>“O”K message</a:t>
            </a:r>
          </a:p>
          <a:p>
            <a:pPr lvl="2"/>
            <a:r>
              <a:rPr lang="en-US" dirty="0"/>
              <a:t>Dash7 RPC is received by node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E”rror</a:t>
            </a:r>
            <a:r>
              <a:rPr lang="en-US" dirty="0"/>
              <a:t> message</a:t>
            </a:r>
          </a:p>
          <a:p>
            <a:pPr lvl="2"/>
            <a:r>
              <a:rPr lang="en-US" dirty="0" err="1"/>
              <a:t>LoRaWAN</a:t>
            </a:r>
            <a:r>
              <a:rPr lang="en-US" dirty="0"/>
              <a:t> is not joined on node</a:t>
            </a:r>
          </a:p>
          <a:p>
            <a:r>
              <a:rPr lang="en-US" dirty="0" err="1"/>
              <a:t>LoRa</a:t>
            </a:r>
            <a:r>
              <a:rPr lang="en-US" dirty="0"/>
              <a:t> data is parsed through checking if GPS information is valid: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A”ctive</a:t>
            </a:r>
            <a:r>
              <a:rPr lang="en-US" dirty="0"/>
              <a:t>, GPS data is valid</a:t>
            </a:r>
          </a:p>
          <a:p>
            <a:pPr lvl="2"/>
            <a:r>
              <a:rPr lang="en-US" dirty="0"/>
              <a:t>change minutes to degrees and correct if GPS data is from Southern Hemisphere</a:t>
            </a:r>
          </a:p>
          <a:p>
            <a:r>
              <a:rPr lang="en-US" dirty="0" err="1"/>
              <a:t>kNN</a:t>
            </a:r>
            <a:r>
              <a:rPr lang="en-US" dirty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3746672-CA3D-43FC-8960-845A9C8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Fingerprinting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xmlns="" id="{4C71E94A-8C97-4685-B312-F20E45A5D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E38EE567-2DBE-48DE-B4BE-558D0D73F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training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xmlns="" id="{2749CD8F-F86F-4B83-9804-0FC029732A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err="1"/>
              <a:t>Define</a:t>
            </a:r>
            <a:r>
              <a:rPr lang="nl-BE" dirty="0"/>
              <a:t> training </a:t>
            </a:r>
            <a:r>
              <a:rPr lang="nl-BE" dirty="0" err="1"/>
              <a:t>locations</a:t>
            </a:r>
            <a:r>
              <a:rPr lang="nl-BE" dirty="0"/>
              <a:t>        27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26 </a:t>
            </a:r>
            <a:r>
              <a:rPr lang="nl-BE" dirty="0" err="1"/>
              <a:t>inside</a:t>
            </a:r>
            <a:r>
              <a:rPr lang="nl-BE" dirty="0"/>
              <a:t> + 1 </a:t>
            </a:r>
            <a:r>
              <a:rPr lang="nl-BE" dirty="0" err="1"/>
              <a:t>outside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danger</a:t>
            </a:r>
            <a:r>
              <a:rPr lang="nl-BE" dirty="0"/>
              <a:t> zone</a:t>
            </a:r>
          </a:p>
          <a:p>
            <a:r>
              <a:rPr lang="nl-BE" dirty="0"/>
              <a:t>Collect </a:t>
            </a:r>
            <a:r>
              <a:rPr lang="nl-BE" dirty="0" err="1"/>
              <a:t>measurements</a:t>
            </a:r>
            <a:r>
              <a:rPr lang="nl-BE" dirty="0"/>
              <a:t>           20 per </a:t>
            </a:r>
            <a:r>
              <a:rPr lang="nl-BE" dirty="0" err="1"/>
              <a:t>location</a:t>
            </a:r>
            <a:r>
              <a:rPr lang="nl-BE" dirty="0"/>
              <a:t> </a:t>
            </a:r>
          </a:p>
          <a:p>
            <a:pPr marL="697230" lvl="1" indent="-285750">
              <a:buFont typeface="Arial" panose="020B0604020202020204" pitchFamily="34" charset="0"/>
              <a:buChar char="•"/>
            </a:pPr>
            <a:r>
              <a:rPr lang="nl-BE" dirty="0"/>
              <a:t>More </a:t>
            </a:r>
            <a:r>
              <a:rPr lang="nl-BE" dirty="0" err="1"/>
              <a:t>measurements</a:t>
            </a:r>
            <a:r>
              <a:rPr lang="nl-BE" dirty="0"/>
              <a:t>,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accuracy</a:t>
            </a:r>
            <a:endParaRPr lang="nl-BE" dirty="0"/>
          </a:p>
          <a:p>
            <a:r>
              <a:rPr lang="nl-BE" dirty="0"/>
              <a:t>Set up database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comparison</a:t>
            </a:r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xmlns="" id="{A18486CA-9137-4914-BB0B-FF525617C801}"/>
              </a:ext>
            </a:extLst>
          </p:cNvPr>
          <p:cNvCxnSpPr/>
          <p:nvPr/>
        </p:nvCxnSpPr>
        <p:spPr>
          <a:xfrm>
            <a:off x="2893671" y="2083444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xmlns="" id="{DA531678-3E1F-4D7B-9B30-E947BC906C9A}"/>
              </a:ext>
            </a:extLst>
          </p:cNvPr>
          <p:cNvCxnSpPr/>
          <p:nvPr/>
        </p:nvCxnSpPr>
        <p:spPr>
          <a:xfrm>
            <a:off x="2851231" y="2698831"/>
            <a:ext cx="347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585</Words>
  <Application>Microsoft Macintosh PowerPoint</Application>
  <PresentationFormat>Diavoorstelling (16:9)</PresentationFormat>
  <Paragraphs>224</Paragraphs>
  <Slides>29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7</vt:i4>
      </vt:variant>
      <vt:variant>
        <vt:lpstr>Diatitels</vt:lpstr>
      </vt:variant>
      <vt:variant>
        <vt:i4>29</vt:i4>
      </vt:variant>
    </vt:vector>
  </HeadingPairs>
  <TitlesOfParts>
    <vt:vector size="41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Backend</vt:lpstr>
      <vt:lpstr>Backend</vt:lpstr>
      <vt:lpstr>Backend</vt:lpstr>
      <vt:lpstr>Backend</vt:lpstr>
      <vt:lpstr>Fingerprinting</vt:lpstr>
      <vt:lpstr>Fingerprinting</vt:lpstr>
      <vt:lpstr>Fingerprinting</vt:lpstr>
      <vt:lpstr>Frontend</vt:lpstr>
      <vt:lpstr>HARDWARE</vt:lpstr>
      <vt:lpstr>Communication (OUTDOORs)</vt:lpstr>
      <vt:lpstr>GPS (OUTDOORS)</vt:lpstr>
      <vt:lpstr>Communication (INDOOR )</vt:lpstr>
      <vt:lpstr>sensors</vt:lpstr>
      <vt:lpstr>Acquiring sensor data</vt:lpstr>
      <vt:lpstr>Altitude</vt:lpstr>
      <vt:lpstr>Control Unit</vt:lpstr>
      <vt:lpstr>SENSOR Outdoor</vt:lpstr>
      <vt:lpstr>Implementation</vt:lpstr>
      <vt:lpstr>Documentation</vt:lpstr>
      <vt:lpstr>Energy consumption</vt:lpstr>
      <vt:lpstr>Energy consumption</vt:lpstr>
      <vt:lpstr>Energy Consumption</vt:lpstr>
      <vt:lpstr>Possible improvements</vt:lpstr>
      <vt:lpstr>Demonstration</vt:lpstr>
      <vt:lpstr>PowerPoint-presentatie</vt:lpstr>
    </vt:vector>
  </TitlesOfParts>
  <Manager/>
  <Company/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Lander Dellafaille</cp:lastModifiedBy>
  <cp:revision>241</cp:revision>
  <dcterms:created xsi:type="dcterms:W3CDTF">2015-04-29T12:04:28Z</dcterms:created>
  <dcterms:modified xsi:type="dcterms:W3CDTF">2018-01-14T16:06:48Z</dcterms:modified>
  <cp:category/>
</cp:coreProperties>
</file>